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07"/>
    <p:restoredTop sz="94694"/>
  </p:normalViewPr>
  <p:slideViewPr>
    <p:cSldViewPr snapToGrid="0" snapToObjects="1">
      <p:cViewPr varScale="1">
        <p:scale>
          <a:sx n="114" d="100"/>
          <a:sy n="114" d="100"/>
        </p:scale>
        <p:origin x="200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94D69-0E35-5F4E-9C2E-282B9ADCF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825197-CF9E-3645-B6DD-495B8D1A4C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709CD-2EF8-4142-A6B9-4BF9F4600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37F5-8654-0044-A139-7BDB22E06D5D}" type="datetimeFigureOut">
              <a:rPr lang="en-US" smtClean="0"/>
              <a:t>3/24/22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AD48B-3ABE-C74B-ADD8-8B172B65B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A2F26-0FD5-0941-A747-C5C3F7D49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32F3-E328-D642-BD3D-2036DD55E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00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0CAA0-8B70-1342-B023-EE422ABD1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A28724-183E-0245-95F0-2BAEF6EE3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5999E-B408-9C47-8251-F0466C193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37F5-8654-0044-A139-7BDB22E06D5D}" type="datetimeFigureOut">
              <a:rPr lang="en-US" smtClean="0"/>
              <a:t>3/24/22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1C7C5-2146-C24D-A92A-36353414C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0A68A-7E23-D04C-8DB2-8119E8FC7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32F3-E328-D642-BD3D-2036DD55E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24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4FE1BC-6589-394C-A31A-BDF0A073D4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EBE7C0-652E-9740-87E9-2B750880BE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18227-0B66-564D-A286-0E6FD7C3B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37F5-8654-0044-A139-7BDB22E06D5D}" type="datetimeFigureOut">
              <a:rPr lang="en-US" smtClean="0"/>
              <a:t>3/24/22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9322C-AC15-EA48-812A-691CDD650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84BE7-8BF1-A347-9D57-1D067230E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32F3-E328-D642-BD3D-2036DD55E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0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E98CA-4490-8642-BE15-4EE9F0430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691D8-889A-024B-BEB9-2BE64F6AF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1B134-4B6C-3E4E-9C58-FE89179B2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37F5-8654-0044-A139-7BDB22E06D5D}" type="datetimeFigureOut">
              <a:rPr lang="en-US" smtClean="0"/>
              <a:t>3/24/22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FAF0C-BDC8-B442-8713-6BC83041A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5D6E8-9801-D24B-B64A-22E438507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32F3-E328-D642-BD3D-2036DD55E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04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C28EE-B3B1-8341-B3C7-A246EA2EF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720D9-FE07-174F-BDEE-1B8060AA9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821A0-7497-204B-8286-5A5EFC637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37F5-8654-0044-A139-7BDB22E06D5D}" type="datetimeFigureOut">
              <a:rPr lang="en-US" smtClean="0"/>
              <a:t>3/24/22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94F7E-7E48-994D-AAA8-E99C962EC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00D08-5FE8-7C40-B951-409501C7D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32F3-E328-D642-BD3D-2036DD55E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57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92516-7CEC-864C-A583-3ECEEE2D4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D4E5E-7ABA-9544-8D39-F720F488E9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223409-D231-504F-9876-31EE6F291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334493-481C-0B47-A41A-676868A10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37F5-8654-0044-A139-7BDB22E06D5D}" type="datetimeFigureOut">
              <a:rPr lang="en-US" smtClean="0"/>
              <a:t>3/24/22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15460F-D60A-844E-B317-B713B073E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13001-7462-F349-A05A-FDE855A35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32F3-E328-D642-BD3D-2036DD55E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59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0361B-132B-0941-8784-F9F9EE7BD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66AD63-74E7-C34A-B0A2-9C6E5ADEF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20F442-3D14-9F4E-93F5-DAD26E86E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8FBD27-5274-E942-92B6-0A2DD9396E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CE7682-4DFC-A04E-B378-446951681F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A50EAC-5F2C-6F44-9C3B-94D49A1EC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37F5-8654-0044-A139-7BDB22E06D5D}" type="datetimeFigureOut">
              <a:rPr lang="en-US" smtClean="0"/>
              <a:t>3/24/22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2383CF-52C5-5F4B-AC03-181045B3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1F4C20-08EC-1246-9CB8-D6FB3BE9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32F3-E328-D642-BD3D-2036DD55E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7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0C174-C5FD-CF4E-A9A7-D7F6A1D35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C0DD67-181C-0244-8F9D-0FFC82E50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37F5-8654-0044-A139-7BDB22E06D5D}" type="datetimeFigureOut">
              <a:rPr lang="en-US" smtClean="0"/>
              <a:t>3/24/22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380E16-2271-CA4D-81E4-AED416751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F558B-0308-124A-82E5-5CAA33E41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32F3-E328-D642-BD3D-2036DD55E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94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15118F-E7D1-FC48-9F74-C37F108B3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37F5-8654-0044-A139-7BDB22E06D5D}" type="datetimeFigureOut">
              <a:rPr lang="en-US" smtClean="0"/>
              <a:t>3/24/22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C46730-873C-E64E-A3E1-588D79E61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81962-9354-DB4F-882B-3843A1D12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32F3-E328-D642-BD3D-2036DD55E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8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4969-9F6F-F149-B91F-A1E3E62B6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7AEA0-A9D1-074D-BA96-B9CE2301E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5EFA79-42BD-CC4C-A130-EB53052B6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903E16-4E73-514B-B1B6-8374B4811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37F5-8654-0044-A139-7BDB22E06D5D}" type="datetimeFigureOut">
              <a:rPr lang="en-US" smtClean="0"/>
              <a:t>3/24/22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7CD2E-F96F-6C49-B709-F9E08CAEB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8BDADF-149D-0341-A196-1B4EE207A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32F3-E328-D642-BD3D-2036DD55E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62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2FDC2-FA71-8944-B622-845C7321A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CC1C44-7326-D54C-9BB1-88C4DC9AED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680C14-203F-9B4A-B0F6-D2EB5E113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00887F-D513-F043-BAE6-36AA9BDEB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37F5-8654-0044-A139-7BDB22E06D5D}" type="datetimeFigureOut">
              <a:rPr lang="en-US" smtClean="0"/>
              <a:t>3/24/22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90766-76D4-DD4B-BDDB-6934EBCDA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7D95F3-9DB8-C944-968E-C839C48ED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32F3-E328-D642-BD3D-2036DD55E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88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401331-1A28-674E-B630-8CA0BF1B6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731EF-9084-2A4E-9477-79A85FF3F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F2207-E39B-604C-9276-EE70203546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537F5-8654-0044-A139-7BDB22E06D5D}" type="datetimeFigureOut">
              <a:rPr lang="en-US" smtClean="0"/>
              <a:t>3/24/22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B9B18-BC93-B94F-AADD-3FDC86BE6F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7A4ED-9A54-6541-969B-06561B85C0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D32F3-E328-D642-BD3D-2036DD55E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2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C1BE33B-8648-F643-99AA-1CB07830FC98}"/>
              </a:ext>
            </a:extLst>
          </p:cNvPr>
          <p:cNvSpPr txBox="1"/>
          <p:nvPr/>
        </p:nvSpPr>
        <p:spPr>
          <a:xfrm>
            <a:off x="7290816" y="2645263"/>
            <a:ext cx="4443984" cy="23083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Homepage – </a:t>
            </a:r>
          </a:p>
          <a:p>
            <a:endParaRPr lang="en-US" dirty="0"/>
          </a:p>
          <a:p>
            <a:r>
              <a:rPr lang="en-US" dirty="0"/>
              <a:t>This very simplistic home page contains shortcuts only to Start Here, the Syllabus, and the course modules. These can also be accessed via the left navigation panel.</a:t>
            </a:r>
          </a:p>
          <a:p>
            <a:endParaRPr lang="en-US" b="1" i="1" dirty="0"/>
          </a:p>
        </p:txBody>
      </p:sp>
      <p:pic>
        <p:nvPicPr>
          <p:cNvPr id="24" name="Picture 23" descr="SOWK 3420 Home page">
            <a:extLst>
              <a:ext uri="{FF2B5EF4-FFF2-40B4-BE49-F238E27FC236}">
                <a16:creationId xmlns:a16="http://schemas.microsoft.com/office/drawing/2014/main" id="{BDEDFC0C-1DC1-954F-BDAE-429AEA52C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16683"/>
            <a:ext cx="6692900" cy="36449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F49E42F-B371-4E4E-88B6-9135979F56CF}"/>
              </a:ext>
            </a:extLst>
          </p:cNvPr>
          <p:cNvSpPr txBox="1"/>
          <p:nvPr/>
        </p:nvSpPr>
        <p:spPr>
          <a:xfrm>
            <a:off x="208087" y="704084"/>
            <a:ext cx="11526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Audience: </a:t>
            </a:r>
            <a:r>
              <a:rPr lang="en-US" dirty="0"/>
              <a:t>Students in their first practicum needing this course to graduate from their program</a:t>
            </a:r>
          </a:p>
          <a:p>
            <a:r>
              <a:rPr lang="en-US" b="1" dirty="0"/>
              <a:t>Description: </a:t>
            </a:r>
            <a:r>
              <a:rPr lang="en-US" dirty="0"/>
              <a:t>Fully online course, with practicum hours, for the Bachelor’s program.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80DB7A-5B54-4E4B-9020-C3C13F277638}"/>
              </a:ext>
            </a:extLst>
          </p:cNvPr>
          <p:cNvSpPr txBox="1"/>
          <p:nvPr/>
        </p:nvSpPr>
        <p:spPr>
          <a:xfrm>
            <a:off x="208087" y="107803"/>
            <a:ext cx="6589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Client: </a:t>
            </a:r>
            <a:r>
              <a:rPr lang="en-US" dirty="0"/>
              <a:t>SOWK 3420 – Social Work Practice 1, Keri Anne Moon, SME)</a:t>
            </a:r>
          </a:p>
          <a:p>
            <a:r>
              <a:rPr lang="en-US" b="1" dirty="0"/>
              <a:t>Status: </a:t>
            </a:r>
            <a:r>
              <a:rPr lang="en-US" dirty="0"/>
              <a:t>Complete, waiting for revisions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F449FB-6AFD-DB49-A48C-10A69ECC8C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1844899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C1BE33B-8648-F643-99AA-1CB07830FC98}"/>
              </a:ext>
            </a:extLst>
          </p:cNvPr>
          <p:cNvSpPr txBox="1"/>
          <p:nvPr/>
        </p:nvSpPr>
        <p:spPr>
          <a:xfrm>
            <a:off x="7290816" y="2645263"/>
            <a:ext cx="4443984" cy="175432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Student Start Here –</a:t>
            </a:r>
          </a:p>
          <a:p>
            <a:endParaRPr lang="en-US" dirty="0"/>
          </a:p>
          <a:p>
            <a:r>
              <a:rPr lang="en-US" dirty="0"/>
              <a:t>This page is set up for other instructors assigned to teach the course to add their own information. See highlighted text.</a:t>
            </a:r>
          </a:p>
          <a:p>
            <a:endParaRPr lang="en-US" b="1" i="1" dirty="0"/>
          </a:p>
        </p:txBody>
      </p:sp>
      <p:pic>
        <p:nvPicPr>
          <p:cNvPr id="3" name="Picture 2" descr="SOWK 3420 Start Here page">
            <a:extLst>
              <a:ext uri="{FF2B5EF4-FFF2-40B4-BE49-F238E27FC236}">
                <a16:creationId xmlns:a16="http://schemas.microsoft.com/office/drawing/2014/main" id="{EE80985A-9716-0647-BE23-08A71F6F6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87" y="1350415"/>
            <a:ext cx="6819900" cy="5054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3CA493-0388-894A-BCD6-E17B5C4CE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37" y="-1"/>
            <a:ext cx="8102490" cy="135041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65053F6-591C-B343-8B70-4A1552959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Start Here</a:t>
            </a:r>
          </a:p>
        </p:txBody>
      </p:sp>
    </p:spTree>
    <p:extLst>
      <p:ext uri="{BB962C8B-B14F-4D97-AF65-F5344CB8AC3E}">
        <p14:creationId xmlns:p14="http://schemas.microsoft.com/office/powerpoint/2010/main" val="3811461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OWK 3420 Modules page">
            <a:extLst>
              <a:ext uri="{FF2B5EF4-FFF2-40B4-BE49-F238E27FC236}">
                <a16:creationId xmlns:a16="http://schemas.microsoft.com/office/drawing/2014/main" id="{63963037-6778-3046-8958-1D5E84706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07972"/>
            <a:ext cx="6724185" cy="3937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1BE33B-8648-F643-99AA-1CB07830FC98}"/>
              </a:ext>
            </a:extLst>
          </p:cNvPr>
          <p:cNvSpPr txBox="1"/>
          <p:nvPr/>
        </p:nvSpPr>
        <p:spPr>
          <a:xfrm>
            <a:off x="7290816" y="2645263"/>
            <a:ext cx="4443984" cy="23083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Modules page – </a:t>
            </a:r>
          </a:p>
          <a:p>
            <a:endParaRPr lang="en-US" dirty="0"/>
          </a:p>
          <a:p>
            <a:r>
              <a:rPr lang="en-US" dirty="0"/>
              <a:t>Each module is set up with Content pages (separate overview, objectives, zoom meetings, read/watch/listen, and additional view pages) followed by To Do activities and a Future Tasks section.</a:t>
            </a:r>
          </a:p>
          <a:p>
            <a:endParaRPr lang="en-US" b="1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510F68-1624-9841-9BCF-BF401CDD6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37" y="-1"/>
            <a:ext cx="8102490" cy="13504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86FC2B-C538-E74D-91CC-38E639093C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Modules</a:t>
            </a:r>
          </a:p>
        </p:txBody>
      </p:sp>
    </p:spTree>
    <p:extLst>
      <p:ext uri="{BB962C8B-B14F-4D97-AF65-F5344CB8AC3E}">
        <p14:creationId xmlns:p14="http://schemas.microsoft.com/office/powerpoint/2010/main" val="150625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C1BE33B-8648-F643-99AA-1CB07830FC98}"/>
              </a:ext>
            </a:extLst>
          </p:cNvPr>
          <p:cNvSpPr txBox="1"/>
          <p:nvPr/>
        </p:nvSpPr>
        <p:spPr>
          <a:xfrm>
            <a:off x="7290816" y="2645263"/>
            <a:ext cx="4443984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Explore and Practice activity –</a:t>
            </a:r>
          </a:p>
          <a:p>
            <a:endParaRPr lang="en-US" dirty="0"/>
          </a:p>
          <a:p>
            <a:r>
              <a:rPr lang="en-US" dirty="0"/>
              <a:t>Drag and Drop built in H5P.</a:t>
            </a:r>
          </a:p>
          <a:p>
            <a:endParaRPr lang="en-US" b="1" i="1" dirty="0"/>
          </a:p>
        </p:txBody>
      </p:sp>
      <p:pic>
        <p:nvPicPr>
          <p:cNvPr id="3" name="Picture 2" descr="SOWK 3420 Explore and Practice section with H5P activity, 1">
            <a:extLst>
              <a:ext uri="{FF2B5EF4-FFF2-40B4-BE49-F238E27FC236}">
                <a16:creationId xmlns:a16="http://schemas.microsoft.com/office/drawing/2014/main" id="{36927FEF-265F-404C-913B-B058BF0FC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50415"/>
            <a:ext cx="6589496" cy="55231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9200EF-953B-9B4D-8BF5-0A2C1FEE1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37" y="-1"/>
            <a:ext cx="8102490" cy="13504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555394-3443-394C-9B03-7E4B4E542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Explore and Practice 1 – H5P</a:t>
            </a:r>
          </a:p>
        </p:txBody>
      </p:sp>
    </p:spTree>
    <p:extLst>
      <p:ext uri="{BB962C8B-B14F-4D97-AF65-F5344CB8AC3E}">
        <p14:creationId xmlns:p14="http://schemas.microsoft.com/office/powerpoint/2010/main" val="1596707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OWK 3420 Explore and Practice section with H5P activity, 2">
            <a:extLst>
              <a:ext uri="{FF2B5EF4-FFF2-40B4-BE49-F238E27FC236}">
                <a16:creationId xmlns:a16="http://schemas.microsoft.com/office/drawing/2014/main" id="{C05976AE-C579-EE4E-AD84-B8E4424F9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18" y="1562100"/>
            <a:ext cx="7480300" cy="5295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1BE33B-8648-F643-99AA-1CB07830FC98}"/>
              </a:ext>
            </a:extLst>
          </p:cNvPr>
          <p:cNvSpPr txBox="1"/>
          <p:nvPr/>
        </p:nvSpPr>
        <p:spPr>
          <a:xfrm>
            <a:off x="8253427" y="3429000"/>
            <a:ext cx="3605560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Explore and Practice activity –</a:t>
            </a:r>
          </a:p>
          <a:p>
            <a:endParaRPr lang="en-US" dirty="0"/>
          </a:p>
          <a:p>
            <a:r>
              <a:rPr lang="en-US" dirty="0"/>
              <a:t>Drag and Drop built in H5P.</a:t>
            </a:r>
          </a:p>
          <a:p>
            <a:endParaRPr lang="en-US" b="1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958190-2825-4249-B85F-13986B9386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37" y="-1"/>
            <a:ext cx="8102490" cy="135041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A6C3524-113A-D549-ABF0-4C454F330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Explore and Practice 2 – H5P </a:t>
            </a:r>
          </a:p>
        </p:txBody>
      </p:sp>
    </p:spTree>
    <p:extLst>
      <p:ext uri="{BB962C8B-B14F-4D97-AF65-F5344CB8AC3E}">
        <p14:creationId xmlns:p14="http://schemas.microsoft.com/office/powerpoint/2010/main" val="1158411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WK 3420 Typical Assignment - Case Analysis">
            <a:extLst>
              <a:ext uri="{FF2B5EF4-FFF2-40B4-BE49-F238E27FC236}">
                <a16:creationId xmlns:a16="http://schemas.microsoft.com/office/drawing/2014/main" id="{23AAE466-F994-C34B-BCF9-72AE46F76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70" y="1409700"/>
            <a:ext cx="6769100" cy="5448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1BE33B-8648-F643-99AA-1CB07830FC98}"/>
              </a:ext>
            </a:extLst>
          </p:cNvPr>
          <p:cNvSpPr txBox="1"/>
          <p:nvPr/>
        </p:nvSpPr>
        <p:spPr>
          <a:xfrm>
            <a:off x="7290816" y="3511296"/>
            <a:ext cx="4443984" cy="14773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Major course assignments –</a:t>
            </a:r>
          </a:p>
          <a:p>
            <a:endParaRPr lang="en-US" dirty="0"/>
          </a:p>
          <a:p>
            <a:r>
              <a:rPr lang="en-US" dirty="0"/>
              <a:t>The course contained several case analysis opportunities and group projects/discussions.</a:t>
            </a:r>
          </a:p>
          <a:p>
            <a:endParaRPr lang="en-US" b="1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EC94C0-68EF-1844-B3DD-CD9D51FC7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37" y="-1"/>
            <a:ext cx="8102490" cy="13504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46A198-0200-0448-9C93-8A41C8431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Typical Assignment, Case Analysis</a:t>
            </a:r>
          </a:p>
        </p:txBody>
      </p:sp>
    </p:spTree>
    <p:extLst>
      <p:ext uri="{BB962C8B-B14F-4D97-AF65-F5344CB8AC3E}">
        <p14:creationId xmlns:p14="http://schemas.microsoft.com/office/powerpoint/2010/main" val="882822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C1BE33B-8648-F643-99AA-1CB07830FC98}"/>
              </a:ext>
            </a:extLst>
          </p:cNvPr>
          <p:cNvSpPr txBox="1"/>
          <p:nvPr/>
        </p:nvSpPr>
        <p:spPr>
          <a:xfrm>
            <a:off x="7290816" y="3511296"/>
            <a:ext cx="4443984" cy="14773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Major course assignments –</a:t>
            </a:r>
          </a:p>
          <a:p>
            <a:endParaRPr lang="en-US" dirty="0"/>
          </a:p>
          <a:p>
            <a:r>
              <a:rPr lang="en-US" dirty="0"/>
              <a:t>The course contained several case analysis opportunities and group projects/discussions.</a:t>
            </a:r>
          </a:p>
          <a:p>
            <a:endParaRPr lang="en-US" b="1" i="1" dirty="0"/>
          </a:p>
        </p:txBody>
      </p:sp>
      <p:pic>
        <p:nvPicPr>
          <p:cNvPr id="4" name="Picture 3" descr="SOWK 3420 Discussion prompt - Ethical Dilemmas">
            <a:extLst>
              <a:ext uri="{FF2B5EF4-FFF2-40B4-BE49-F238E27FC236}">
                <a16:creationId xmlns:a16="http://schemas.microsoft.com/office/drawing/2014/main" id="{205E7750-4453-2F49-A126-FA2FF74BD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005" y="1403751"/>
            <a:ext cx="6554811" cy="53464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C4F96A-F0C8-FE4C-9FE4-B39F7CD27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37" y="-1"/>
            <a:ext cx="8102490" cy="13504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AD2E60-9528-3F43-AD5A-745AD552CC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Typical Discussion – Ethical </a:t>
            </a:r>
            <a:r>
              <a:rPr lang="en-US" dirty="0" err="1"/>
              <a:t>Delimmas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279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WK 3420 Second typical Discussion, Guided Imagery activity">
            <a:extLst>
              <a:ext uri="{FF2B5EF4-FFF2-40B4-BE49-F238E27FC236}">
                <a16:creationId xmlns:a16="http://schemas.microsoft.com/office/drawing/2014/main" id="{15333BB6-2056-6E45-8639-4FBF1650E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43816"/>
            <a:ext cx="7200900" cy="4610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1BE33B-8648-F643-99AA-1CB07830FC98}"/>
              </a:ext>
            </a:extLst>
          </p:cNvPr>
          <p:cNvSpPr txBox="1"/>
          <p:nvPr/>
        </p:nvSpPr>
        <p:spPr>
          <a:xfrm>
            <a:off x="7895062" y="3511296"/>
            <a:ext cx="3839737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Major course assignments –</a:t>
            </a:r>
          </a:p>
          <a:p>
            <a:endParaRPr lang="en-US" dirty="0"/>
          </a:p>
          <a:p>
            <a:r>
              <a:rPr lang="en-US" dirty="0"/>
              <a:t>A guided imagery activity.</a:t>
            </a:r>
          </a:p>
          <a:p>
            <a:endParaRPr lang="en-US" b="1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0384CA-BAE4-B041-A30A-68916EB00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37" y="-1"/>
            <a:ext cx="8102490" cy="13504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0793AE-D408-2F44-A665-701BD1198C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Typical Discussion – Guided Imagery activity</a:t>
            </a:r>
          </a:p>
        </p:txBody>
      </p:sp>
    </p:spTree>
    <p:extLst>
      <p:ext uri="{BB962C8B-B14F-4D97-AF65-F5344CB8AC3E}">
        <p14:creationId xmlns:p14="http://schemas.microsoft.com/office/powerpoint/2010/main" val="693165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C1BE33B-8648-F643-99AA-1CB07830FC98}"/>
              </a:ext>
            </a:extLst>
          </p:cNvPr>
          <p:cNvSpPr txBox="1"/>
          <p:nvPr/>
        </p:nvSpPr>
        <p:spPr>
          <a:xfrm>
            <a:off x="7290816" y="3511296"/>
            <a:ext cx="4443984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Major course assignments –</a:t>
            </a:r>
          </a:p>
          <a:p>
            <a:endParaRPr lang="en-US" dirty="0"/>
          </a:p>
          <a:p>
            <a:r>
              <a:rPr lang="en-US" dirty="0"/>
              <a:t>Team Self/Peer Evaluation at mid-term.</a:t>
            </a:r>
          </a:p>
          <a:p>
            <a:endParaRPr lang="en-US" b="1" i="1" dirty="0"/>
          </a:p>
        </p:txBody>
      </p:sp>
      <p:pic>
        <p:nvPicPr>
          <p:cNvPr id="4" name="Picture 3" descr="SOWK 3420 Midterm - Teams self/peer evaluations">
            <a:extLst>
              <a:ext uri="{FF2B5EF4-FFF2-40B4-BE49-F238E27FC236}">
                <a16:creationId xmlns:a16="http://schemas.microsoft.com/office/drawing/2014/main" id="{24965EC0-5B5F-E24F-8B03-1EE4B0CC1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39" y="1368703"/>
            <a:ext cx="6286500" cy="5575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6539DC-CEEE-BB4D-8381-2A7225059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37" y="-1"/>
            <a:ext cx="8102490" cy="13504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7720DD-0B8A-4A44-96BB-703475B6E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Mid term – Team Self-Peer Evaluations</a:t>
            </a:r>
          </a:p>
        </p:txBody>
      </p:sp>
    </p:spTree>
    <p:extLst>
      <p:ext uri="{BB962C8B-B14F-4D97-AF65-F5344CB8AC3E}">
        <p14:creationId xmlns:p14="http://schemas.microsoft.com/office/powerpoint/2010/main" val="1752512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272</Words>
  <Application>Microsoft Macintosh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Home</vt:lpstr>
      <vt:lpstr>Start Here</vt:lpstr>
      <vt:lpstr>Modules</vt:lpstr>
      <vt:lpstr>Explore and Practice 1 – H5P</vt:lpstr>
      <vt:lpstr>Explore and Practice 2 – H5P </vt:lpstr>
      <vt:lpstr>Typical Assignment, Case Analysis</vt:lpstr>
      <vt:lpstr>Typical Discussion – Ethical Delimmas</vt:lpstr>
      <vt:lpstr>Typical Discussion – Guided Imagery activity</vt:lpstr>
      <vt:lpstr>Mid term – Team Self-Peer Evaluations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Read, Michelle F</dc:creator>
  <cp:lastModifiedBy>Read, Michelle F</cp:lastModifiedBy>
  <cp:revision>17</cp:revision>
  <dcterms:created xsi:type="dcterms:W3CDTF">2022-03-23T14:12:00Z</dcterms:created>
  <dcterms:modified xsi:type="dcterms:W3CDTF">2022-03-24T17:40:22Z</dcterms:modified>
</cp:coreProperties>
</file>