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44"/>
  </p:normalViewPr>
  <p:slideViewPr>
    <p:cSldViewPr snapToGrid="0">
      <p:cViewPr varScale="1">
        <p:scale>
          <a:sx n="116" d="100"/>
          <a:sy n="11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1DD8-B207-76E3-7CDA-42F49DC7D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D73AD-CB06-606D-6A67-B17D5EF68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B373B-7DE2-C058-A7A7-7F7775C2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8E1C0-E860-681F-0963-6166BA16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5DEF5-0300-FB7B-CA78-DADD9A5A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5640-125C-3472-52F2-0D8D3F5C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0405C-74F5-D27A-F67E-339150388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97156-6EB7-2AD2-4C34-CC8588DA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6CCD2-F67D-E4DB-A2DB-CC62183E8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BD4CB-E858-1119-36CC-072EB78E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8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BCFA7-E42B-574E-0C73-C0A335D6C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D135B-7995-B3CF-C54F-6F5026CFF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296E-8B99-C12D-1276-625602EF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CC622-543F-C6C6-ADAB-2F347DBF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C7BAE-BCB7-4D9A-AF18-FED85D2E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6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2425-C5DB-187C-93C4-B23BB107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6130-F1FE-5876-7FAB-D0A2D0BE0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7E3D0-5AF8-D295-1C7E-73054F79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AC0FA-7CEC-135C-67EC-2C2FF608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0CB2D-0C45-12DE-C5B1-84EB1A8A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8B37-589D-D6DF-A6B8-980098F2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32155-9734-AAEE-069B-39B44A626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D150-88A1-52A7-A5E6-2A22C6D6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FB556-29E9-250E-E4FE-09A1133C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850B9-9F96-CFEC-A8A6-DE4ECC8C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4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3363-E698-BB8B-071C-DFB49FDB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2CC3-27C2-5944-391A-DF4D8BDE5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DAB63-723E-9565-807A-CE004446B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469B-4EA9-26A1-7DB5-DAA2C1E9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8603F-CCDB-AA38-1205-C8EAFDDE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ABC99-1B95-4A25-B769-39747762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1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5D6E9-90BE-9013-7193-219DC28A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F2250-19D4-275F-8BD1-6CC89AAC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E80FE-B78C-6A72-611B-EC065C57E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5BCC4-7117-67F3-0F89-0AF63BB55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F99ACE-8A7B-D4B9-3116-C41253BA2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60D25C-625F-0BD8-5850-AF5A1DA1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B532D-A529-0A77-4837-E427A8C8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AC5A80-47CF-0623-506C-4FC3777E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DA82-88A7-575A-105E-A1B8B1F5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CF20D6-3BD2-2F2C-6666-C4097867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7CCC0-C171-AC98-F0DB-E241BB18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BF61B-0147-5D8C-0701-9B327489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4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8691B-3CD8-8A6F-C806-0F23E62DA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88275-106D-2373-7BB1-DCB53BD9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323DC-0E70-C62F-4B87-C63D99E6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E8E0-C0B1-CF03-BB16-7B6AAAE9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BE652-DFF0-EA55-2A0F-FCDFFD75F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31FF8-4539-EC99-22A3-40EAE88BA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DDC58-ADA1-DE81-82B9-F8175AE5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A514C-2B52-53F0-A6C1-D25581EF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1805D-3F63-2BEF-2462-EC52666D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B8FA-57BF-F244-B622-95FE0E7E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06D79-A8CB-BB07-CA28-D7E29D8A0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BC354-51F9-CC83-ED45-A49CC3627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148D5-E038-63C5-CEEA-18B825F9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F0A5E-8723-2990-C390-F12EB43F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F237-B4FF-5A48-020A-F3C54196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F66BB-8F6B-F818-45DC-678104AC2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4E203-0DDF-9710-C454-064C3746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E5B31-6011-85EB-9A0F-7FF88D493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6D13C6-71ED-424F-A321-8B534E055696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EA107-97F5-2F80-E604-AE9FAAE64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2BE0A-7E09-AF06-84FC-4ED020E6B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F7CB59-535E-9940-A32D-A7CFE06EB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3A8-D714-6D56-6BBF-BC5C2C15A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Accessible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CE26C-EDA7-7EF2-AC77-4CAB28E13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TXST ODEL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Michelle Read, PhD</a:t>
            </a:r>
            <a:br>
              <a:rPr lang="en-US" dirty="0"/>
            </a:br>
            <a:r>
              <a:rPr lang="en-US" dirty="0"/>
              <a:t>Jesse Smith</a:t>
            </a:r>
          </a:p>
          <a:p>
            <a:r>
              <a:rPr lang="en-US" dirty="0"/>
              <a:t>Drew </a:t>
            </a:r>
            <a:r>
              <a:rPr lang="en-US" dirty="0" err="1"/>
              <a:t>Schaetz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6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 shot of a computer screen&#10;&#10;Description automatically generated">
            <a:extLst>
              <a:ext uri="{FF2B5EF4-FFF2-40B4-BE49-F238E27FC236}">
                <a16:creationId xmlns:a16="http://schemas.microsoft.com/office/drawing/2014/main" id="{57060AC6-B5B8-63F0-D4F8-756B474A0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099" y="76655"/>
            <a:ext cx="6315673" cy="67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4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284878-2F80-97E0-4D61-87A212D51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003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2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Creating Accessible Documents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Read, Michelle F</dc:creator>
  <cp:lastModifiedBy>Read, Michelle F</cp:lastModifiedBy>
  <cp:revision>1</cp:revision>
  <dcterms:created xsi:type="dcterms:W3CDTF">2024-11-19T16:41:31Z</dcterms:created>
  <dcterms:modified xsi:type="dcterms:W3CDTF">2024-11-19T16:51:58Z</dcterms:modified>
</cp:coreProperties>
</file>