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744"/>
  </p:normalViewPr>
  <p:slideViewPr>
    <p:cSldViewPr snapToGrid="0">
      <p:cViewPr varScale="1">
        <p:scale>
          <a:sx n="116" d="100"/>
          <a:sy n="116" d="100"/>
        </p:scale>
        <p:origin x="96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301DD8-B207-76E3-7CDA-42F49DC7D4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AD73AD-CB06-606D-6A67-B17D5EF682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BB373B-7DE2-C058-A7A7-7F7775C28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D13C6-71ED-424F-A321-8B534E055696}" type="datetimeFigureOut">
              <a:rPr lang="en-US" smtClean="0"/>
              <a:t>11/19/24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E8E1C0-E860-681F-0963-6166BA16C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65DEF5-0300-FB7B-CA78-DADD9A5A3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7CB59-535E-9940-A32D-A7CFE06EBB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341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155640-125C-3472-52F2-0D8D3F5C5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40405C-74F5-D27A-F67E-339150388B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F97156-6EB7-2AD2-4C34-CC8588DA2E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D13C6-71ED-424F-A321-8B534E055696}" type="datetimeFigureOut">
              <a:rPr lang="en-US" smtClean="0"/>
              <a:t>11/19/24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76CCD2-F67D-E4DB-A2DB-CC62183E8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3BD4CB-E858-1119-36CC-072EB78EB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7CB59-535E-9940-A32D-A7CFE06EBB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884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53BCFA7-E42B-574E-0C73-C0A335D6C1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BD135B-7995-B3CF-C54F-6F5026CFFE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69296E-8B99-C12D-1276-625602EF9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D13C6-71ED-424F-A321-8B534E055696}" type="datetimeFigureOut">
              <a:rPr lang="en-US" smtClean="0"/>
              <a:t>11/19/24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6CC622-543F-C6C6-ADAB-2F347DBF5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AC7BAE-BCB7-4D9A-AF18-FED85D2E7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7CB59-535E-9940-A32D-A7CFE06EBB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465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A2425-C5DB-187C-93C4-B23BB107E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E56130-F1FE-5876-7FAB-D0A2D0BE0A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C7E3D0-5AF8-D295-1C7E-73054F79B8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D13C6-71ED-424F-A321-8B534E055696}" type="datetimeFigureOut">
              <a:rPr lang="en-US" smtClean="0"/>
              <a:t>11/19/24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7AC0FA-7CEC-135C-67EC-2C2FF6080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90CB2D-0C45-12DE-C5B1-84EB1A8A2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7CB59-535E-9940-A32D-A7CFE06EBB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317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C8B37-589D-D6DF-A6B8-980098F255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132155-9734-AAEE-069B-39B44A6262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00D150-88A1-52A7-A5E6-2A22C6D631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D13C6-71ED-424F-A321-8B534E055696}" type="datetimeFigureOut">
              <a:rPr lang="en-US" smtClean="0"/>
              <a:t>11/19/24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8FB556-29E9-250E-E4FE-09A1133C93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D850B9-9F96-CFEC-A8A6-DE4ECC8C1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7CB59-535E-9940-A32D-A7CFE06EBB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343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403363-E698-BB8B-071C-DFB49FDB4B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E02CC3-27C2-5944-391A-DF4D8BDE53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FDAB63-723E-9565-807A-CE004446BE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86469B-4EA9-26A1-7DB5-DAA2C1E9F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D13C6-71ED-424F-A321-8B534E055696}" type="datetimeFigureOut">
              <a:rPr lang="en-US" smtClean="0"/>
              <a:t>11/19/24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78603F-CCDB-AA38-1205-C8EAFDDE4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BABC99-1B95-4A25-B769-39747762D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7CB59-535E-9940-A32D-A7CFE06EBB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519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E5D6E9-90BE-9013-7193-219DC28A99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8F2250-19D4-275F-8BD1-6CC89AAC3D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7E80FE-B78C-6A72-611B-EC065C57E9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E5BCC4-7117-67F3-0F89-0AF63BB552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5F99ACE-8A7B-D4B9-3116-C41253BA2C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C60D25C-625F-0BD8-5850-AF5A1DA1D2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D13C6-71ED-424F-A321-8B534E055696}" type="datetimeFigureOut">
              <a:rPr lang="en-US" smtClean="0"/>
              <a:t>11/19/24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6DB532D-A529-0A77-4837-E427A8C87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AC5A80-47CF-0623-506C-4FC3777EA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7CB59-535E-9940-A32D-A7CFE06EBB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551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D1DA82-88A7-575A-105E-A1B8B1F51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2CF20D6-3BD2-2F2C-6666-C40978678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D13C6-71ED-424F-A321-8B534E055696}" type="datetimeFigureOut">
              <a:rPr lang="en-US" smtClean="0"/>
              <a:t>11/19/24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87CCC0-C171-AC98-F0DB-E241BB189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DBF61B-0147-5D8C-0701-9B3274891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7CB59-535E-9940-A32D-A7CFE06EBB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744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B68691B-3CD8-8A6F-C806-0F23E62DA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D13C6-71ED-424F-A321-8B534E055696}" type="datetimeFigureOut">
              <a:rPr lang="en-US" smtClean="0"/>
              <a:t>11/19/24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E488275-106D-2373-7BB1-DCB53BD9B4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4323DC-0E70-C62F-4B87-C63D99E6C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7CB59-535E-9940-A32D-A7CFE06EBB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847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5BE8E0-C0B1-CF03-BB16-7B6AAAE9AB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8BE652-DFF0-EA55-2A0F-FCDFFD75F0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F31FF8-4539-EC99-22A3-40EAE88BA3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CDDC58-ADA1-DE81-82B9-F8175AE594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D13C6-71ED-424F-A321-8B534E055696}" type="datetimeFigureOut">
              <a:rPr lang="en-US" smtClean="0"/>
              <a:t>11/19/24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0A514C-2B52-53F0-A6C1-D25581EFE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F1805D-3F63-2BEF-2462-EC52666D3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7CB59-535E-9940-A32D-A7CFE06EBB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447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7B8FA-57BF-F244-B622-95FE0E7E66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0506D79-A8CB-BB07-CA28-D7E29D8A05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CBC354-51F9-CC83-ED45-A49CC3627D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B148D5-E038-63C5-CEEA-18B825F9B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D13C6-71ED-424F-A321-8B534E055696}" type="datetimeFigureOut">
              <a:rPr lang="en-US" smtClean="0"/>
              <a:t>11/19/24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BF0A5E-8723-2990-C390-F12EB43F3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56F237-B4FF-5A48-020A-F3C54196A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7CB59-535E-9940-A32D-A7CFE06EBB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730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7DF66BB-8F6B-F818-45DC-678104AC2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94E203-0DDF-9710-C454-064C37466E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3E5B31-6011-85EB-9A0F-7FF88D4931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A6D13C6-71ED-424F-A321-8B534E055696}" type="datetimeFigureOut">
              <a:rPr lang="en-US" smtClean="0"/>
              <a:t>11/19/24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1EA107-97F5-2F80-E604-AE9FAAE649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F2BE0A-7E09-AF06-84FC-4ED020E6B2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FF7CB59-535E-9940-A32D-A7CFE06EBB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909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5D3A8-D714-6D56-6BBF-BC5C2C15AEA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Creating Accessible Documents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5CE26C-EDA7-7EF2-AC77-4CAB28E1396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TXST ODEL</a:t>
            </a:r>
            <a:br>
              <a:rPr lang="en-US" dirty="0"/>
            </a:br>
            <a:br>
              <a:rPr lang="en-US" dirty="0"/>
            </a:br>
            <a:r>
              <a:rPr lang="en-US" dirty="0"/>
              <a:t>Michelle Read, PhD</a:t>
            </a:r>
            <a:br>
              <a:rPr lang="en-US" dirty="0"/>
            </a:br>
            <a:r>
              <a:rPr lang="en-US" dirty="0"/>
              <a:t>Jesse Smith</a:t>
            </a:r>
          </a:p>
          <a:p>
            <a:r>
              <a:rPr lang="en-US" dirty="0"/>
              <a:t>Drew </a:t>
            </a:r>
            <a:r>
              <a:rPr lang="en-US" dirty="0" err="1"/>
              <a:t>Schaetz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067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creen shot of a computer screen&#10;&#10;Description automatically generated">
            <a:extLst>
              <a:ext uri="{FF2B5EF4-FFF2-40B4-BE49-F238E27FC236}">
                <a16:creationId xmlns:a16="http://schemas.microsoft.com/office/drawing/2014/main" id="{57060AC6-B5B8-63F0-D4F8-756B474A06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0099" y="76655"/>
            <a:ext cx="6315673" cy="6781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70419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1284878-2F80-97E0-4D61-87A212D51C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50037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86208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16</Words>
  <Application>Microsoft Macintosh PowerPoint</Application>
  <PresentationFormat>Widescreen</PresentationFormat>
  <Paragraphs>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Office Theme</vt:lpstr>
      <vt:lpstr>Creating Accessible Documents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Read, Michelle F</dc:creator>
  <cp:lastModifiedBy>Read, Michelle F</cp:lastModifiedBy>
  <cp:revision>1</cp:revision>
  <dcterms:created xsi:type="dcterms:W3CDTF">2024-11-19T16:41:31Z</dcterms:created>
  <dcterms:modified xsi:type="dcterms:W3CDTF">2024-11-19T16:51:58Z</dcterms:modified>
</cp:coreProperties>
</file>