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9"/>
  </p:notesMasterIdLst>
  <p:sldIdLst>
    <p:sldId id="452" r:id="rId5"/>
    <p:sldId id="458" r:id="rId6"/>
    <p:sldId id="456" r:id="rId7"/>
    <p:sldId id="463" r:id="rId8"/>
    <p:sldId id="457" r:id="rId9"/>
    <p:sldId id="465" r:id="rId10"/>
    <p:sldId id="464" r:id="rId11"/>
    <p:sldId id="462" r:id="rId12"/>
    <p:sldId id="453" r:id="rId13"/>
    <p:sldId id="461" r:id="rId14"/>
    <p:sldId id="454" r:id="rId15"/>
    <p:sldId id="460" r:id="rId16"/>
    <p:sldId id="466" r:id="rId17"/>
    <p:sldId id="467" r:id="rId18"/>
  </p:sldIdLst>
  <p:sldSz cx="24384000" cy="13716000"/>
  <p:notesSz cx="6858000" cy="9144000"/>
  <p:embeddedFontLst>
    <p:embeddedFont>
      <p:font typeface="Nunito Sans" pitchFamily="2" charset="77"/>
      <p:regular r:id="rId20"/>
      <p:bold r:id="rId21"/>
      <p:italic r:id="rId22"/>
      <p:boldItalic r:id="rId23"/>
    </p:embeddedFont>
    <p:embeddedFont>
      <p:font typeface="Nunito Sans SemiBold" panose="020F0502020204030204" pitchFamily="34" charset="0"/>
      <p:regular r:id="rId24"/>
      <p:bold r:id="rId25"/>
      <p:italic r:id="rId26"/>
      <p:boldItalic r:id="rId27"/>
    </p:embeddedFont>
    <p:embeddedFont>
      <p:font typeface="Open Sans SemiBold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25A"/>
    <a:srgbClr val="3B8686"/>
    <a:srgbClr val="DA3248"/>
    <a:srgbClr val="83C2DE"/>
    <a:srgbClr val="FF814E"/>
    <a:srgbClr val="8AC7C0"/>
    <a:srgbClr val="64BFEC"/>
    <a:srgbClr val="81C5CF"/>
    <a:srgbClr val="7BC9D3"/>
    <a:srgbClr val="E4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0" autoAdjust="0"/>
    <p:restoredTop sz="96165" autoAdjust="0"/>
  </p:normalViewPr>
  <p:slideViewPr>
    <p:cSldViewPr snapToGrid="0">
      <p:cViewPr varScale="1">
        <p:scale>
          <a:sx n="58" d="100"/>
          <a:sy n="58" d="100"/>
        </p:scale>
        <p:origin x="1328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6E8D6-FB96-43E8-A7F5-BE5B8E97987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53608E-33B7-401B-98E5-D5BB6BB03CD4}">
      <dgm:prSet phldrT="[Text]"/>
      <dgm:spPr/>
      <dgm:t>
        <a:bodyPr/>
        <a:lstStyle/>
        <a:p>
          <a:r>
            <a:rPr lang="en-US" dirty="0"/>
            <a:t>Physical limitations</a:t>
          </a:r>
        </a:p>
      </dgm:t>
    </dgm:pt>
    <dgm:pt modelId="{5166C9ED-0D42-4E0E-B819-CEF1E9CFBB9F}" type="parTrans" cxnId="{CBCB5241-50A0-4E29-A7C7-73F3C0812ADC}">
      <dgm:prSet/>
      <dgm:spPr/>
      <dgm:t>
        <a:bodyPr/>
        <a:lstStyle/>
        <a:p>
          <a:endParaRPr lang="en-US"/>
        </a:p>
      </dgm:t>
    </dgm:pt>
    <dgm:pt modelId="{65ECA863-AE44-43C9-B88E-A3DC16870618}" type="sibTrans" cxnId="{CBCB5241-50A0-4E29-A7C7-73F3C0812ADC}">
      <dgm:prSet/>
      <dgm:spPr/>
      <dgm:t>
        <a:bodyPr/>
        <a:lstStyle/>
        <a:p>
          <a:endParaRPr lang="en-US"/>
        </a:p>
      </dgm:t>
    </dgm:pt>
    <dgm:pt modelId="{5E1B348F-16D8-4B8D-83EB-1F4103D2C519}">
      <dgm:prSet phldrT="[Text]"/>
      <dgm:spPr/>
      <dgm:t>
        <a:bodyPr/>
        <a:lstStyle/>
        <a:p>
          <a:r>
            <a:rPr lang="en-US" dirty="0"/>
            <a:t>Cognitive barriers – learning disabilities</a:t>
          </a:r>
        </a:p>
      </dgm:t>
    </dgm:pt>
    <dgm:pt modelId="{EADB6459-E791-457A-8DA5-F49CD96CDC10}" type="parTrans" cxnId="{8467F705-8539-4247-8477-DD7E0327572F}">
      <dgm:prSet/>
      <dgm:spPr/>
      <dgm:t>
        <a:bodyPr/>
        <a:lstStyle/>
        <a:p>
          <a:endParaRPr lang="en-US"/>
        </a:p>
      </dgm:t>
    </dgm:pt>
    <dgm:pt modelId="{C5F456F0-6B52-4D1F-A23C-07FF04ECA965}" type="sibTrans" cxnId="{8467F705-8539-4247-8477-DD7E0327572F}">
      <dgm:prSet/>
      <dgm:spPr/>
      <dgm:t>
        <a:bodyPr/>
        <a:lstStyle/>
        <a:p>
          <a:endParaRPr lang="en-US"/>
        </a:p>
      </dgm:t>
    </dgm:pt>
    <dgm:pt modelId="{BF95D670-5C3E-46A0-A5FE-A93A98AB58E8}">
      <dgm:prSet phldrT="[Text]"/>
      <dgm:spPr/>
      <dgm:t>
        <a:bodyPr/>
        <a:lstStyle/>
        <a:p>
          <a:r>
            <a:rPr lang="en-US" dirty="0"/>
            <a:t>Mental/Emotional </a:t>
          </a:r>
        </a:p>
      </dgm:t>
    </dgm:pt>
    <dgm:pt modelId="{7747BCA1-3CB6-4BB4-8FD1-14E3BF90738D}" type="parTrans" cxnId="{ABA8522B-5EA3-4DB4-B99C-0AE222F45576}">
      <dgm:prSet/>
      <dgm:spPr/>
      <dgm:t>
        <a:bodyPr/>
        <a:lstStyle/>
        <a:p>
          <a:endParaRPr lang="en-US"/>
        </a:p>
      </dgm:t>
    </dgm:pt>
    <dgm:pt modelId="{35270A01-59AC-4B48-9F21-47D6F4773782}" type="sibTrans" cxnId="{ABA8522B-5EA3-4DB4-B99C-0AE222F45576}">
      <dgm:prSet/>
      <dgm:spPr/>
      <dgm:t>
        <a:bodyPr/>
        <a:lstStyle/>
        <a:p>
          <a:endParaRPr lang="en-US"/>
        </a:p>
      </dgm:t>
    </dgm:pt>
    <dgm:pt modelId="{80107EB5-78AB-491D-BD47-7FC9D70246CD}">
      <dgm:prSet phldrT="[Text]"/>
      <dgm:spPr/>
      <dgm:t>
        <a:bodyPr/>
        <a:lstStyle/>
        <a:p>
          <a:r>
            <a:rPr lang="en-US" dirty="0"/>
            <a:t>Situational/Environmental</a:t>
          </a:r>
        </a:p>
      </dgm:t>
    </dgm:pt>
    <dgm:pt modelId="{48CBB9C5-9139-4D2A-BF88-77D23C287E84}" type="parTrans" cxnId="{AA85A673-D884-4B6A-8DFA-0432AA6C57D2}">
      <dgm:prSet/>
      <dgm:spPr/>
      <dgm:t>
        <a:bodyPr/>
        <a:lstStyle/>
        <a:p>
          <a:endParaRPr lang="en-US"/>
        </a:p>
      </dgm:t>
    </dgm:pt>
    <dgm:pt modelId="{EBDCC5E4-90B8-4E51-A143-3E5668D79801}" type="sibTrans" cxnId="{AA85A673-D884-4B6A-8DFA-0432AA6C57D2}">
      <dgm:prSet/>
      <dgm:spPr/>
      <dgm:t>
        <a:bodyPr/>
        <a:lstStyle/>
        <a:p>
          <a:endParaRPr lang="en-US"/>
        </a:p>
      </dgm:t>
    </dgm:pt>
    <dgm:pt modelId="{DEFEA755-7AE0-4131-A1CB-866D2E4E197D}">
      <dgm:prSet phldrT="[Text]"/>
      <dgm:spPr/>
      <dgm:t>
        <a:bodyPr/>
        <a:lstStyle/>
        <a:p>
          <a:r>
            <a:rPr lang="en-US" dirty="0"/>
            <a:t>Wheelchair, cane, blindness, deafness, color-blindness, limited use of limbs.</a:t>
          </a:r>
        </a:p>
      </dgm:t>
    </dgm:pt>
    <dgm:pt modelId="{1E7D18AD-BF2E-44CF-9801-4BCCB827533B}" type="parTrans" cxnId="{78426B8E-F158-4582-A796-171D0942C3C0}">
      <dgm:prSet/>
      <dgm:spPr/>
      <dgm:t>
        <a:bodyPr/>
        <a:lstStyle/>
        <a:p>
          <a:endParaRPr lang="en-US"/>
        </a:p>
      </dgm:t>
    </dgm:pt>
    <dgm:pt modelId="{C3116299-AB2A-4A9D-A8FD-5F393CB111E2}" type="sibTrans" cxnId="{78426B8E-F158-4582-A796-171D0942C3C0}">
      <dgm:prSet/>
      <dgm:spPr/>
      <dgm:t>
        <a:bodyPr/>
        <a:lstStyle/>
        <a:p>
          <a:endParaRPr lang="en-US"/>
        </a:p>
      </dgm:t>
    </dgm:pt>
    <dgm:pt modelId="{382C7446-CF24-41A1-9D20-10D9E1302A20}">
      <dgm:prSet phldrT="[Text]"/>
      <dgm:spPr/>
      <dgm:t>
        <a:bodyPr/>
        <a:lstStyle/>
        <a:p>
          <a:r>
            <a:rPr lang="en-US" dirty="0"/>
            <a:t>Dyslexia, dysgraphia, etc.</a:t>
          </a:r>
        </a:p>
      </dgm:t>
    </dgm:pt>
    <dgm:pt modelId="{7569E657-C031-4FB1-BEED-5E1D87235621}" type="parTrans" cxnId="{B73C640E-64AA-45F4-9720-1F34213DF874}">
      <dgm:prSet/>
      <dgm:spPr/>
      <dgm:t>
        <a:bodyPr/>
        <a:lstStyle/>
        <a:p>
          <a:endParaRPr lang="en-US"/>
        </a:p>
      </dgm:t>
    </dgm:pt>
    <dgm:pt modelId="{679BF7E9-6E03-487E-B600-86071936D0A7}" type="sibTrans" cxnId="{B73C640E-64AA-45F4-9720-1F34213DF874}">
      <dgm:prSet/>
      <dgm:spPr/>
      <dgm:t>
        <a:bodyPr/>
        <a:lstStyle/>
        <a:p>
          <a:endParaRPr lang="en-US"/>
        </a:p>
      </dgm:t>
    </dgm:pt>
    <dgm:pt modelId="{974386EA-EEB0-4E00-AFC5-E017B137A4CF}">
      <dgm:prSet phldrT="[Text]"/>
      <dgm:spPr/>
      <dgm:t>
        <a:bodyPr/>
        <a:lstStyle/>
        <a:p>
          <a:r>
            <a:rPr lang="en-US" dirty="0"/>
            <a:t>ADD/ADHD</a:t>
          </a:r>
        </a:p>
      </dgm:t>
    </dgm:pt>
    <dgm:pt modelId="{90A2B373-4BF7-4A96-A532-54464257169E}" type="parTrans" cxnId="{0063470A-C8C7-4BFE-A867-B8C48A3956FC}">
      <dgm:prSet/>
      <dgm:spPr/>
      <dgm:t>
        <a:bodyPr/>
        <a:lstStyle/>
        <a:p>
          <a:endParaRPr lang="en-US"/>
        </a:p>
      </dgm:t>
    </dgm:pt>
    <dgm:pt modelId="{968BB44E-3D1D-4AF1-83C1-B329FEBB6C15}" type="sibTrans" cxnId="{0063470A-C8C7-4BFE-A867-B8C48A3956FC}">
      <dgm:prSet/>
      <dgm:spPr/>
      <dgm:t>
        <a:bodyPr/>
        <a:lstStyle/>
        <a:p>
          <a:endParaRPr lang="en-US"/>
        </a:p>
      </dgm:t>
    </dgm:pt>
    <dgm:pt modelId="{12C681CB-0E43-468E-B78B-8E92525AE411}">
      <dgm:prSet phldrT="[Text]"/>
      <dgm:spPr/>
      <dgm:t>
        <a:bodyPr/>
        <a:lstStyle/>
        <a:p>
          <a:r>
            <a:rPr lang="en-US" dirty="0"/>
            <a:t>Autism spectrum</a:t>
          </a:r>
        </a:p>
      </dgm:t>
    </dgm:pt>
    <dgm:pt modelId="{5519F02A-8549-463F-A4FF-05731E8473FA}" type="parTrans" cxnId="{67285CCD-BB6D-478B-80BB-31E94A0EEC10}">
      <dgm:prSet/>
      <dgm:spPr/>
      <dgm:t>
        <a:bodyPr/>
        <a:lstStyle/>
        <a:p>
          <a:endParaRPr lang="en-US"/>
        </a:p>
      </dgm:t>
    </dgm:pt>
    <dgm:pt modelId="{30B51AB7-399F-44F1-BFFE-595AF36B65D4}" type="sibTrans" cxnId="{67285CCD-BB6D-478B-80BB-31E94A0EEC10}">
      <dgm:prSet/>
      <dgm:spPr/>
      <dgm:t>
        <a:bodyPr/>
        <a:lstStyle/>
        <a:p>
          <a:endParaRPr lang="en-US"/>
        </a:p>
      </dgm:t>
    </dgm:pt>
    <dgm:pt modelId="{3C3AC15C-C03F-4967-89AD-7240D546F9EC}">
      <dgm:prSet phldrT="[Text]"/>
      <dgm:spPr/>
      <dgm:t>
        <a:bodyPr/>
        <a:lstStyle/>
        <a:p>
          <a:r>
            <a:rPr lang="en-US" dirty="0"/>
            <a:t>Processing (in or out) disorders</a:t>
          </a:r>
        </a:p>
      </dgm:t>
    </dgm:pt>
    <dgm:pt modelId="{C4A8790F-BC28-409A-BDCA-586BB7BBB7B2}" type="parTrans" cxnId="{7680AFAA-F0F2-4E53-9A36-D248B0C1C0C4}">
      <dgm:prSet/>
      <dgm:spPr/>
      <dgm:t>
        <a:bodyPr/>
        <a:lstStyle/>
        <a:p>
          <a:endParaRPr lang="en-US"/>
        </a:p>
      </dgm:t>
    </dgm:pt>
    <dgm:pt modelId="{26EF74FA-4E30-460F-B89F-56A073E794E4}" type="sibTrans" cxnId="{7680AFAA-F0F2-4E53-9A36-D248B0C1C0C4}">
      <dgm:prSet/>
      <dgm:spPr/>
      <dgm:t>
        <a:bodyPr/>
        <a:lstStyle/>
        <a:p>
          <a:endParaRPr lang="en-US"/>
        </a:p>
      </dgm:t>
    </dgm:pt>
    <dgm:pt modelId="{32FA6BFA-1303-4D83-9F19-025983AD7D94}">
      <dgm:prSet phldrT="[Text]"/>
      <dgm:spPr/>
      <dgm:t>
        <a:bodyPr/>
        <a:lstStyle/>
        <a:p>
          <a:r>
            <a:rPr lang="en-US" dirty="0"/>
            <a:t>Trauma, PTSD</a:t>
          </a:r>
        </a:p>
      </dgm:t>
    </dgm:pt>
    <dgm:pt modelId="{294C9B68-9F66-44AC-8786-CD3A639CD875}" type="parTrans" cxnId="{178E701C-D5EF-466A-BE13-0CF5A9D2B11D}">
      <dgm:prSet/>
      <dgm:spPr/>
      <dgm:t>
        <a:bodyPr/>
        <a:lstStyle/>
        <a:p>
          <a:endParaRPr lang="en-US"/>
        </a:p>
      </dgm:t>
    </dgm:pt>
    <dgm:pt modelId="{B16A3C95-5311-472E-9AAA-C0B62C37B1FE}" type="sibTrans" cxnId="{178E701C-D5EF-466A-BE13-0CF5A9D2B11D}">
      <dgm:prSet/>
      <dgm:spPr/>
      <dgm:t>
        <a:bodyPr/>
        <a:lstStyle/>
        <a:p>
          <a:endParaRPr lang="en-US"/>
        </a:p>
      </dgm:t>
    </dgm:pt>
    <dgm:pt modelId="{7AEC6A45-AC0C-46D4-AF3D-88EB36065C6C}">
      <dgm:prSet phldrT="[Text]"/>
      <dgm:spPr/>
      <dgm:t>
        <a:bodyPr/>
        <a:lstStyle/>
        <a:p>
          <a:r>
            <a:rPr lang="en-US" dirty="0"/>
            <a:t>Accommodations often include: </a:t>
          </a:r>
        </a:p>
      </dgm:t>
    </dgm:pt>
    <dgm:pt modelId="{5690B508-AD82-4857-8FC4-9D4671DC0B43}" type="parTrans" cxnId="{7B359C84-E919-4600-A3C4-4E48AEC97C7F}">
      <dgm:prSet/>
      <dgm:spPr/>
      <dgm:t>
        <a:bodyPr/>
        <a:lstStyle/>
        <a:p>
          <a:endParaRPr lang="en-US"/>
        </a:p>
      </dgm:t>
    </dgm:pt>
    <dgm:pt modelId="{2E5CE6AA-1686-4057-8C6B-BA42153B434C}" type="sibTrans" cxnId="{7B359C84-E919-4600-A3C4-4E48AEC97C7F}">
      <dgm:prSet/>
      <dgm:spPr/>
      <dgm:t>
        <a:bodyPr/>
        <a:lstStyle/>
        <a:p>
          <a:endParaRPr lang="en-US"/>
        </a:p>
      </dgm:t>
    </dgm:pt>
    <dgm:pt modelId="{81CFFC0C-ECDC-4C56-9144-4B4D8D02480B}">
      <dgm:prSet phldrT="[Text]"/>
      <dgm:spPr/>
      <dgm:t>
        <a:bodyPr/>
        <a:lstStyle/>
        <a:p>
          <a:r>
            <a:rPr lang="en-US" dirty="0"/>
            <a:t>Chronic or situational depression</a:t>
          </a:r>
        </a:p>
      </dgm:t>
    </dgm:pt>
    <dgm:pt modelId="{1DFFAD9A-07AB-453A-A6D1-0E1E1207E232}" type="parTrans" cxnId="{5E0A966F-4BD5-4D82-B66C-B2695987F063}">
      <dgm:prSet/>
      <dgm:spPr/>
      <dgm:t>
        <a:bodyPr/>
        <a:lstStyle/>
        <a:p>
          <a:endParaRPr lang="en-US"/>
        </a:p>
      </dgm:t>
    </dgm:pt>
    <dgm:pt modelId="{9351973A-E75A-482B-9578-BCB41E3689CA}" type="sibTrans" cxnId="{5E0A966F-4BD5-4D82-B66C-B2695987F063}">
      <dgm:prSet/>
      <dgm:spPr/>
      <dgm:t>
        <a:bodyPr/>
        <a:lstStyle/>
        <a:p>
          <a:endParaRPr lang="en-US"/>
        </a:p>
      </dgm:t>
    </dgm:pt>
    <dgm:pt modelId="{791EE17F-9775-4329-B67E-8267110F2214}">
      <dgm:prSet phldrT="[Text]"/>
      <dgm:spPr/>
      <dgm:t>
        <a:bodyPr/>
        <a:lstStyle/>
        <a:p>
          <a:r>
            <a:rPr lang="en-US" dirty="0"/>
            <a:t>Anxiety</a:t>
          </a:r>
        </a:p>
      </dgm:t>
    </dgm:pt>
    <dgm:pt modelId="{9DD5FCEC-D8F8-474E-A425-BD18C4E8BC6D}" type="parTrans" cxnId="{C9F4830D-0F7C-4362-B7D8-94F213BCBB58}">
      <dgm:prSet/>
      <dgm:spPr/>
      <dgm:t>
        <a:bodyPr/>
        <a:lstStyle/>
        <a:p>
          <a:endParaRPr lang="en-US"/>
        </a:p>
      </dgm:t>
    </dgm:pt>
    <dgm:pt modelId="{BE9DC7A1-0ED2-46BD-9F23-C2D711A96D71}" type="sibTrans" cxnId="{C9F4830D-0F7C-4362-B7D8-94F213BCBB58}">
      <dgm:prSet/>
      <dgm:spPr/>
      <dgm:t>
        <a:bodyPr/>
        <a:lstStyle/>
        <a:p>
          <a:endParaRPr lang="en-US"/>
        </a:p>
      </dgm:t>
    </dgm:pt>
    <dgm:pt modelId="{0C879E49-8ED9-46C8-BE1B-1B12BCEEAE13}">
      <dgm:prSet phldrT="[Text]"/>
      <dgm:spPr/>
      <dgm:t>
        <a:bodyPr/>
        <a:lstStyle/>
        <a:p>
          <a:r>
            <a:rPr lang="en-US" dirty="0"/>
            <a:t>Low self-esteem due to personally identifying characteristics</a:t>
          </a:r>
        </a:p>
      </dgm:t>
    </dgm:pt>
    <dgm:pt modelId="{4F9ABD26-94A3-43A0-8DE0-F27C951E87B8}" type="parTrans" cxnId="{A84C0C3D-42AF-46A2-93FF-A398B2D4951C}">
      <dgm:prSet/>
      <dgm:spPr/>
      <dgm:t>
        <a:bodyPr/>
        <a:lstStyle/>
        <a:p>
          <a:endParaRPr lang="en-US"/>
        </a:p>
      </dgm:t>
    </dgm:pt>
    <dgm:pt modelId="{03745887-FBFB-48E7-9E62-A61E6F705BC3}" type="sibTrans" cxnId="{A84C0C3D-42AF-46A2-93FF-A398B2D4951C}">
      <dgm:prSet/>
      <dgm:spPr/>
      <dgm:t>
        <a:bodyPr/>
        <a:lstStyle/>
        <a:p>
          <a:endParaRPr lang="en-US"/>
        </a:p>
      </dgm:t>
    </dgm:pt>
    <dgm:pt modelId="{E631888B-17AC-4746-96AD-427DF5E27101}">
      <dgm:prSet phldrT="[Text]"/>
      <dgm:spPr/>
      <dgm:t>
        <a:bodyPr/>
        <a:lstStyle/>
        <a:p>
          <a:r>
            <a:rPr lang="en-US" dirty="0"/>
            <a:t>Possible accommodations: Trigger warnings. If appropriate, provide assignment alternatives, encourage diverse opinions, make your class a “safe space”.</a:t>
          </a:r>
        </a:p>
      </dgm:t>
    </dgm:pt>
    <dgm:pt modelId="{7E26EDCA-93BB-4BB2-88BA-214DB28B9DD9}" type="parTrans" cxnId="{B23B285F-08D1-49FB-B54C-8076DD06D391}">
      <dgm:prSet/>
      <dgm:spPr/>
      <dgm:t>
        <a:bodyPr/>
        <a:lstStyle/>
        <a:p>
          <a:endParaRPr lang="en-US"/>
        </a:p>
      </dgm:t>
    </dgm:pt>
    <dgm:pt modelId="{BC46ACB0-4322-4AD5-B416-2D8263E0290B}" type="sibTrans" cxnId="{B23B285F-08D1-49FB-B54C-8076DD06D391}">
      <dgm:prSet/>
      <dgm:spPr/>
      <dgm:t>
        <a:bodyPr/>
        <a:lstStyle/>
        <a:p>
          <a:endParaRPr lang="en-US"/>
        </a:p>
      </dgm:t>
    </dgm:pt>
    <dgm:pt modelId="{BF420306-ABFC-4AAA-8742-3BD4F66EBC6F}">
      <dgm:prSet phldrT="[Text]"/>
      <dgm:spPr/>
      <dgm:t>
        <a:bodyPr/>
        <a:lstStyle/>
        <a:p>
          <a:r>
            <a:rPr lang="en-US" dirty="0"/>
            <a:t>Outbursts may be due to physical conditions, such as </a:t>
          </a:r>
          <a:r>
            <a:rPr lang="en-US" dirty="0" err="1"/>
            <a:t>Tourrette’s</a:t>
          </a:r>
          <a:r>
            <a:rPr lang="en-US" dirty="0"/>
            <a:t>, Autism, etc.</a:t>
          </a:r>
        </a:p>
      </dgm:t>
    </dgm:pt>
    <dgm:pt modelId="{13A82D7E-9175-4898-83AF-707322A0C699}" type="parTrans" cxnId="{2525EDA7-3873-4533-83C4-FA39278BEACA}">
      <dgm:prSet/>
      <dgm:spPr/>
      <dgm:t>
        <a:bodyPr/>
        <a:lstStyle/>
        <a:p>
          <a:endParaRPr lang="en-US"/>
        </a:p>
      </dgm:t>
    </dgm:pt>
    <dgm:pt modelId="{941D638C-38EB-4BE2-8D43-BF77EC3D96A2}" type="sibTrans" cxnId="{2525EDA7-3873-4533-83C4-FA39278BEACA}">
      <dgm:prSet/>
      <dgm:spPr/>
      <dgm:t>
        <a:bodyPr/>
        <a:lstStyle/>
        <a:p>
          <a:endParaRPr lang="en-US"/>
        </a:p>
      </dgm:t>
    </dgm:pt>
    <dgm:pt modelId="{A142AD68-C659-44A6-B8D2-13ACFDAED72D}">
      <dgm:prSet phldrT="[Text]"/>
      <dgm:spPr/>
      <dgm:t>
        <a:bodyPr/>
        <a:lstStyle/>
        <a:p>
          <a:r>
            <a:rPr lang="en-US" dirty="0"/>
            <a:t>Homelessness</a:t>
          </a:r>
        </a:p>
      </dgm:t>
    </dgm:pt>
    <dgm:pt modelId="{589CFED0-53B3-4711-A8FB-AF79E17ABBEA}" type="parTrans" cxnId="{51B8B1E3-D4AE-426D-8A2F-6C889141DB81}">
      <dgm:prSet/>
      <dgm:spPr/>
      <dgm:t>
        <a:bodyPr/>
        <a:lstStyle/>
        <a:p>
          <a:endParaRPr lang="en-US"/>
        </a:p>
      </dgm:t>
    </dgm:pt>
    <dgm:pt modelId="{445D5D8D-E395-4A81-9F21-101EC8B38C4C}" type="sibTrans" cxnId="{51B8B1E3-D4AE-426D-8A2F-6C889141DB81}">
      <dgm:prSet/>
      <dgm:spPr/>
      <dgm:t>
        <a:bodyPr/>
        <a:lstStyle/>
        <a:p>
          <a:endParaRPr lang="en-US"/>
        </a:p>
      </dgm:t>
    </dgm:pt>
    <dgm:pt modelId="{3FCF1991-72BB-42D4-B50C-67356D23E0D0}">
      <dgm:prSet phldrT="[Text]"/>
      <dgm:spPr/>
      <dgm:t>
        <a:bodyPr/>
        <a:lstStyle/>
        <a:p>
          <a:r>
            <a:rPr lang="en-US" dirty="0"/>
            <a:t>Lack of support</a:t>
          </a:r>
        </a:p>
      </dgm:t>
    </dgm:pt>
    <dgm:pt modelId="{CE427CBB-125A-41DB-8D3F-C2AAE3402D2F}" type="parTrans" cxnId="{87AE01BF-C7AF-4F6C-A0A0-C7E7C2EDF029}">
      <dgm:prSet/>
      <dgm:spPr/>
      <dgm:t>
        <a:bodyPr/>
        <a:lstStyle/>
        <a:p>
          <a:endParaRPr lang="en-US"/>
        </a:p>
      </dgm:t>
    </dgm:pt>
    <dgm:pt modelId="{17B04F9E-71AC-494A-8645-7846AEB62221}" type="sibTrans" cxnId="{87AE01BF-C7AF-4F6C-A0A0-C7E7C2EDF029}">
      <dgm:prSet/>
      <dgm:spPr/>
      <dgm:t>
        <a:bodyPr/>
        <a:lstStyle/>
        <a:p>
          <a:endParaRPr lang="en-US"/>
        </a:p>
      </dgm:t>
    </dgm:pt>
    <dgm:pt modelId="{6A3E720D-7A3F-4788-9A10-0B08D152BB1B}">
      <dgm:prSet phldrT="[Text]"/>
      <dgm:spPr/>
      <dgm:t>
        <a:bodyPr/>
        <a:lstStyle/>
        <a:p>
          <a:r>
            <a:rPr lang="en-US" dirty="0"/>
            <a:t>First Gen</a:t>
          </a:r>
        </a:p>
      </dgm:t>
    </dgm:pt>
    <dgm:pt modelId="{89CDB183-CDF0-4028-AC2C-79620610D328}" type="parTrans" cxnId="{88781148-70BE-48C0-99D6-484EEDF4385D}">
      <dgm:prSet/>
      <dgm:spPr/>
      <dgm:t>
        <a:bodyPr/>
        <a:lstStyle/>
        <a:p>
          <a:endParaRPr lang="en-US"/>
        </a:p>
      </dgm:t>
    </dgm:pt>
    <dgm:pt modelId="{209E36ED-1585-4455-B32B-BA5AAE90A763}" type="sibTrans" cxnId="{88781148-70BE-48C0-99D6-484EEDF4385D}">
      <dgm:prSet/>
      <dgm:spPr/>
      <dgm:t>
        <a:bodyPr/>
        <a:lstStyle/>
        <a:p>
          <a:endParaRPr lang="en-US"/>
        </a:p>
      </dgm:t>
    </dgm:pt>
    <dgm:pt modelId="{869D4CAC-86C2-4B75-9592-B23556F008E7}">
      <dgm:prSet phldrT="[Text]"/>
      <dgm:spPr/>
      <dgm:t>
        <a:bodyPr/>
        <a:lstStyle/>
        <a:p>
          <a:r>
            <a:rPr lang="en-US" dirty="0"/>
            <a:t>Accommodations may include longer duration for testing (often time &amp; a half), oral test administration, longer time for assignments or projects, assignment alternatives/choice.</a:t>
          </a:r>
        </a:p>
        <a:p>
          <a:endParaRPr lang="en-US" dirty="0"/>
        </a:p>
      </dgm:t>
    </dgm:pt>
    <dgm:pt modelId="{3A843DB7-0B73-411F-8990-7E752CE627BA}" type="parTrans" cxnId="{8BD49B81-9718-40DC-8958-8D36D9356C61}">
      <dgm:prSet/>
      <dgm:spPr/>
      <dgm:t>
        <a:bodyPr/>
        <a:lstStyle/>
        <a:p>
          <a:endParaRPr lang="en-US"/>
        </a:p>
      </dgm:t>
    </dgm:pt>
    <dgm:pt modelId="{FB4B1F88-5F6C-492F-B880-8F070500FE21}" type="sibTrans" cxnId="{8BD49B81-9718-40DC-8958-8D36D9356C61}">
      <dgm:prSet/>
      <dgm:spPr/>
      <dgm:t>
        <a:bodyPr/>
        <a:lstStyle/>
        <a:p>
          <a:endParaRPr lang="en-US"/>
        </a:p>
      </dgm:t>
    </dgm:pt>
    <dgm:pt modelId="{9E1E7B93-CAE6-4CCA-B65D-FCAC9A50C894}">
      <dgm:prSet phldrT="[Text]"/>
      <dgm:spPr/>
      <dgm:t>
        <a:bodyPr/>
        <a:lstStyle/>
        <a:p>
          <a:r>
            <a:rPr lang="en-US" dirty="0"/>
            <a:t>Possible accommodations: Make courses mobile ready. Provide additional time to access a computer. </a:t>
          </a:r>
        </a:p>
      </dgm:t>
    </dgm:pt>
    <dgm:pt modelId="{1858AB2C-977D-4261-9CB9-8F82261098D9}" type="parTrans" cxnId="{F929536B-7E56-4342-8970-6B86058EA3D4}">
      <dgm:prSet/>
      <dgm:spPr/>
      <dgm:t>
        <a:bodyPr/>
        <a:lstStyle/>
        <a:p>
          <a:endParaRPr lang="en-US"/>
        </a:p>
      </dgm:t>
    </dgm:pt>
    <dgm:pt modelId="{4973BE19-0117-4B48-93E0-C2D544F8C933}" type="sibTrans" cxnId="{F929536B-7E56-4342-8970-6B86058EA3D4}">
      <dgm:prSet/>
      <dgm:spPr/>
      <dgm:t>
        <a:bodyPr/>
        <a:lstStyle/>
        <a:p>
          <a:endParaRPr lang="en-US"/>
        </a:p>
      </dgm:t>
    </dgm:pt>
    <dgm:pt modelId="{A7FECFC7-DEB0-4DF7-AA4C-3CDD4D9DF0DD}" type="pres">
      <dgm:prSet presAssocID="{1A06E8D6-FB96-43E8-A7F5-BE5B8E979875}" presName="Name0" presStyleCnt="0">
        <dgm:presLayoutVars>
          <dgm:chMax/>
          <dgm:chPref/>
          <dgm:dir/>
          <dgm:animLvl val="lvl"/>
        </dgm:presLayoutVars>
      </dgm:prSet>
      <dgm:spPr/>
    </dgm:pt>
    <dgm:pt modelId="{8618FA5D-5284-483F-9B68-8536C4CC025A}" type="pres">
      <dgm:prSet presAssocID="{CF53608E-33B7-401B-98E5-D5BB6BB03CD4}" presName="composite" presStyleCnt="0"/>
      <dgm:spPr/>
    </dgm:pt>
    <dgm:pt modelId="{364935F4-6057-4027-AE1B-9E9CC63ECFED}" type="pres">
      <dgm:prSet presAssocID="{CF53608E-33B7-401B-98E5-D5BB6BB03CD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E62E049F-F146-475D-AA9B-3BA205F7749B}" type="pres">
      <dgm:prSet presAssocID="{CF53608E-33B7-401B-98E5-D5BB6BB03CD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6702307-725A-40D7-A751-4D3AFCF4721A}" type="pres">
      <dgm:prSet presAssocID="{CF53608E-33B7-401B-98E5-D5BB6BB03CD4}" presName="BalanceSpacing" presStyleCnt="0"/>
      <dgm:spPr/>
    </dgm:pt>
    <dgm:pt modelId="{65DA74CF-389E-4BDB-A2A6-BD53D5543250}" type="pres">
      <dgm:prSet presAssocID="{CF53608E-33B7-401B-98E5-D5BB6BB03CD4}" presName="BalanceSpacing1" presStyleCnt="0"/>
      <dgm:spPr/>
    </dgm:pt>
    <dgm:pt modelId="{C100FCB8-1104-41EB-803F-B2902705776E}" type="pres">
      <dgm:prSet presAssocID="{65ECA863-AE44-43C9-B88E-A3DC16870618}" presName="Accent1Text" presStyleLbl="node1" presStyleIdx="1" presStyleCnt="8"/>
      <dgm:spPr/>
    </dgm:pt>
    <dgm:pt modelId="{E59AF783-D8ED-492D-A8E0-5FA0F836F8DA}" type="pres">
      <dgm:prSet presAssocID="{65ECA863-AE44-43C9-B88E-A3DC16870618}" presName="spaceBetweenRectangles" presStyleCnt="0"/>
      <dgm:spPr/>
    </dgm:pt>
    <dgm:pt modelId="{97C7A3B8-583A-4EE3-8428-B15C2B444261}" type="pres">
      <dgm:prSet presAssocID="{5E1B348F-16D8-4B8D-83EB-1F4103D2C519}" presName="composite" presStyleCnt="0"/>
      <dgm:spPr/>
    </dgm:pt>
    <dgm:pt modelId="{D99FEFCA-0511-431E-90F6-9B9B3DBE1B5F}" type="pres">
      <dgm:prSet presAssocID="{5E1B348F-16D8-4B8D-83EB-1F4103D2C51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56C7D4EB-251C-48FC-837F-025BC2EDD636}" type="pres">
      <dgm:prSet presAssocID="{5E1B348F-16D8-4B8D-83EB-1F4103D2C51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DB86855-7488-46DC-A2CA-D643CFB33FC5}" type="pres">
      <dgm:prSet presAssocID="{5E1B348F-16D8-4B8D-83EB-1F4103D2C519}" presName="BalanceSpacing" presStyleCnt="0"/>
      <dgm:spPr/>
    </dgm:pt>
    <dgm:pt modelId="{E8CCE355-EEF1-43DA-84E9-32DC96FD6938}" type="pres">
      <dgm:prSet presAssocID="{5E1B348F-16D8-4B8D-83EB-1F4103D2C519}" presName="BalanceSpacing1" presStyleCnt="0"/>
      <dgm:spPr/>
    </dgm:pt>
    <dgm:pt modelId="{9BD8F6DB-1C38-47BF-A471-F3DF31D4092C}" type="pres">
      <dgm:prSet presAssocID="{C5F456F0-6B52-4D1F-A23C-07FF04ECA965}" presName="Accent1Text" presStyleLbl="node1" presStyleIdx="3" presStyleCnt="8"/>
      <dgm:spPr/>
    </dgm:pt>
    <dgm:pt modelId="{D708163E-28D7-4528-A2DF-EF6DBEF055DB}" type="pres">
      <dgm:prSet presAssocID="{C5F456F0-6B52-4D1F-A23C-07FF04ECA965}" presName="spaceBetweenRectangles" presStyleCnt="0"/>
      <dgm:spPr/>
    </dgm:pt>
    <dgm:pt modelId="{F69F8DD2-E9B6-4347-887F-5711F3C7CD82}" type="pres">
      <dgm:prSet presAssocID="{BF95D670-5C3E-46A0-A5FE-A93A98AB58E8}" presName="composite" presStyleCnt="0"/>
      <dgm:spPr/>
    </dgm:pt>
    <dgm:pt modelId="{01D4936B-6195-4493-9141-B772BDED2AD8}" type="pres">
      <dgm:prSet presAssocID="{BF95D670-5C3E-46A0-A5FE-A93A98AB58E8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960F864A-95C5-4E97-B5A9-ED30CC9BB10A}" type="pres">
      <dgm:prSet presAssocID="{BF95D670-5C3E-46A0-A5FE-A93A98AB58E8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74192FB-F507-46ED-8FF6-A3ECDACF287B}" type="pres">
      <dgm:prSet presAssocID="{BF95D670-5C3E-46A0-A5FE-A93A98AB58E8}" presName="BalanceSpacing" presStyleCnt="0"/>
      <dgm:spPr/>
    </dgm:pt>
    <dgm:pt modelId="{4EA3DAC1-2EF9-4E23-BEBA-16A0FB78DA2E}" type="pres">
      <dgm:prSet presAssocID="{BF95D670-5C3E-46A0-A5FE-A93A98AB58E8}" presName="BalanceSpacing1" presStyleCnt="0"/>
      <dgm:spPr/>
    </dgm:pt>
    <dgm:pt modelId="{6A276219-B67F-414B-8D3D-5BF396B85A83}" type="pres">
      <dgm:prSet presAssocID="{35270A01-59AC-4B48-9F21-47D6F4773782}" presName="Accent1Text" presStyleLbl="node1" presStyleIdx="5" presStyleCnt="8"/>
      <dgm:spPr/>
    </dgm:pt>
    <dgm:pt modelId="{585AFDD6-F821-4554-924A-93DAED6B4375}" type="pres">
      <dgm:prSet presAssocID="{35270A01-59AC-4B48-9F21-47D6F4773782}" presName="spaceBetweenRectangles" presStyleCnt="0"/>
      <dgm:spPr/>
    </dgm:pt>
    <dgm:pt modelId="{C9A57F64-F582-480D-86EB-F0349710BCE1}" type="pres">
      <dgm:prSet presAssocID="{80107EB5-78AB-491D-BD47-7FC9D70246CD}" presName="composite" presStyleCnt="0"/>
      <dgm:spPr/>
    </dgm:pt>
    <dgm:pt modelId="{794B6993-287F-4AAD-9677-4990E3CD9900}" type="pres">
      <dgm:prSet presAssocID="{80107EB5-78AB-491D-BD47-7FC9D70246CD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04C581A1-EBC2-4A3A-B741-EFD21EAF0C1D}" type="pres">
      <dgm:prSet presAssocID="{80107EB5-78AB-491D-BD47-7FC9D70246CD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D21F43F-60D6-4CF6-9385-814D30A07827}" type="pres">
      <dgm:prSet presAssocID="{80107EB5-78AB-491D-BD47-7FC9D70246CD}" presName="BalanceSpacing" presStyleCnt="0"/>
      <dgm:spPr/>
    </dgm:pt>
    <dgm:pt modelId="{6D3C62A6-89AB-4D6B-8385-BC6BD3CE136C}" type="pres">
      <dgm:prSet presAssocID="{80107EB5-78AB-491D-BD47-7FC9D70246CD}" presName="BalanceSpacing1" presStyleCnt="0"/>
      <dgm:spPr/>
    </dgm:pt>
    <dgm:pt modelId="{E6D415F1-03C2-4615-8BED-E709E14A47EB}" type="pres">
      <dgm:prSet presAssocID="{EBDCC5E4-90B8-4E51-A143-3E5668D79801}" presName="Accent1Text" presStyleLbl="node1" presStyleIdx="7" presStyleCnt="8"/>
      <dgm:spPr/>
    </dgm:pt>
  </dgm:ptLst>
  <dgm:cxnLst>
    <dgm:cxn modelId="{8467F705-8539-4247-8477-DD7E0327572F}" srcId="{1A06E8D6-FB96-43E8-A7F5-BE5B8E979875}" destId="{5E1B348F-16D8-4B8D-83EB-1F4103D2C519}" srcOrd="1" destOrd="0" parTransId="{EADB6459-E791-457A-8DA5-F49CD96CDC10}" sibTransId="{C5F456F0-6B52-4D1F-A23C-07FF04ECA965}"/>
    <dgm:cxn modelId="{0063470A-C8C7-4BFE-A867-B8C48A3956FC}" srcId="{5E1B348F-16D8-4B8D-83EB-1F4103D2C519}" destId="{974386EA-EEB0-4E00-AFC5-E017B137A4CF}" srcOrd="1" destOrd="0" parTransId="{90A2B373-4BF7-4A96-A532-54464257169E}" sibTransId="{968BB44E-3D1D-4AF1-83C1-B329FEBB6C15}"/>
    <dgm:cxn modelId="{C9F4830D-0F7C-4362-B7D8-94F213BCBB58}" srcId="{BF95D670-5C3E-46A0-A5FE-A93A98AB58E8}" destId="{791EE17F-9775-4329-B67E-8267110F2214}" srcOrd="2" destOrd="0" parTransId="{9DD5FCEC-D8F8-474E-A425-BD18C4E8BC6D}" sibTransId="{BE9DC7A1-0ED2-46BD-9F23-C2D711A96D71}"/>
    <dgm:cxn modelId="{B73C640E-64AA-45F4-9720-1F34213DF874}" srcId="{5E1B348F-16D8-4B8D-83EB-1F4103D2C519}" destId="{382C7446-CF24-41A1-9D20-10D9E1302A20}" srcOrd="0" destOrd="0" parTransId="{7569E657-C031-4FB1-BEED-5E1D87235621}" sibTransId="{679BF7E9-6E03-487E-B600-86071936D0A7}"/>
    <dgm:cxn modelId="{EDCB4610-E8D7-45CA-B639-9EC35F034587}" type="presOf" srcId="{3C3AC15C-C03F-4967-89AD-7240D546F9EC}" destId="{56C7D4EB-251C-48FC-837F-025BC2EDD636}" srcOrd="0" destOrd="3" presId="urn:microsoft.com/office/officeart/2008/layout/AlternatingHexagons"/>
    <dgm:cxn modelId="{057B9712-3ADA-4049-884B-4F29F99A9E57}" type="presOf" srcId="{869D4CAC-86C2-4B75-9592-B23556F008E7}" destId="{56C7D4EB-251C-48FC-837F-025BC2EDD636}" srcOrd="0" destOrd="4" presId="urn:microsoft.com/office/officeart/2008/layout/AlternatingHexagons"/>
    <dgm:cxn modelId="{B35FC31A-C3DD-4B98-912F-D920EE355072}" type="presOf" srcId="{CF53608E-33B7-401B-98E5-D5BB6BB03CD4}" destId="{364935F4-6057-4027-AE1B-9E9CC63ECFED}" srcOrd="0" destOrd="0" presId="urn:microsoft.com/office/officeart/2008/layout/AlternatingHexagons"/>
    <dgm:cxn modelId="{178E701C-D5EF-466A-BE13-0CF5A9D2B11D}" srcId="{BF95D670-5C3E-46A0-A5FE-A93A98AB58E8}" destId="{32FA6BFA-1303-4D83-9F19-025983AD7D94}" srcOrd="0" destOrd="0" parTransId="{294C9B68-9F66-44AC-8786-CD3A639CD875}" sibTransId="{B16A3C95-5311-472E-9AAA-C0B62C37B1FE}"/>
    <dgm:cxn modelId="{D5453F26-516A-43D7-8AC1-FF423519D635}" type="presOf" srcId="{5E1B348F-16D8-4B8D-83EB-1F4103D2C519}" destId="{D99FEFCA-0511-431E-90F6-9B9B3DBE1B5F}" srcOrd="0" destOrd="0" presId="urn:microsoft.com/office/officeart/2008/layout/AlternatingHexagons"/>
    <dgm:cxn modelId="{5B41462B-C72A-4E68-84BD-DD8019FA4B2D}" type="presOf" srcId="{EBDCC5E4-90B8-4E51-A143-3E5668D79801}" destId="{E6D415F1-03C2-4615-8BED-E709E14A47EB}" srcOrd="0" destOrd="0" presId="urn:microsoft.com/office/officeart/2008/layout/AlternatingHexagons"/>
    <dgm:cxn modelId="{ABA8522B-5EA3-4DB4-B99C-0AE222F45576}" srcId="{1A06E8D6-FB96-43E8-A7F5-BE5B8E979875}" destId="{BF95D670-5C3E-46A0-A5FE-A93A98AB58E8}" srcOrd="2" destOrd="0" parTransId="{7747BCA1-3CB6-4BB4-8FD1-14E3BF90738D}" sibTransId="{35270A01-59AC-4B48-9F21-47D6F4773782}"/>
    <dgm:cxn modelId="{A84C0C3D-42AF-46A2-93FF-A398B2D4951C}" srcId="{BF95D670-5C3E-46A0-A5FE-A93A98AB58E8}" destId="{0C879E49-8ED9-46C8-BE1B-1B12BCEEAE13}" srcOrd="4" destOrd="0" parTransId="{4F9ABD26-94A3-43A0-8DE0-F27C951E87B8}" sibTransId="{03745887-FBFB-48E7-9E62-A61E6F705BC3}"/>
    <dgm:cxn modelId="{8CE57F3F-603C-415F-8FDB-D3D29F357160}" type="presOf" srcId="{80107EB5-78AB-491D-BD47-7FC9D70246CD}" destId="{794B6993-287F-4AAD-9677-4990E3CD9900}" srcOrd="0" destOrd="0" presId="urn:microsoft.com/office/officeart/2008/layout/AlternatingHexagons"/>
    <dgm:cxn modelId="{CBCB5241-50A0-4E29-A7C7-73F3C0812ADC}" srcId="{1A06E8D6-FB96-43E8-A7F5-BE5B8E979875}" destId="{CF53608E-33B7-401B-98E5-D5BB6BB03CD4}" srcOrd="0" destOrd="0" parTransId="{5166C9ED-0D42-4E0E-B819-CEF1E9CFBB9F}" sibTransId="{65ECA863-AE44-43C9-B88E-A3DC16870618}"/>
    <dgm:cxn modelId="{88781148-70BE-48C0-99D6-484EEDF4385D}" srcId="{80107EB5-78AB-491D-BD47-7FC9D70246CD}" destId="{6A3E720D-7A3F-4788-9A10-0B08D152BB1B}" srcOrd="2" destOrd="0" parTransId="{89CDB183-CDF0-4028-AC2C-79620610D328}" sibTransId="{209E36ED-1585-4455-B32B-BA5AAE90A763}"/>
    <dgm:cxn modelId="{69761650-BC4D-4095-B473-CC069DE3B6BD}" type="presOf" srcId="{35270A01-59AC-4B48-9F21-47D6F4773782}" destId="{6A276219-B67F-414B-8D3D-5BF396B85A83}" srcOrd="0" destOrd="0" presId="urn:microsoft.com/office/officeart/2008/layout/AlternatingHexagons"/>
    <dgm:cxn modelId="{453C2E56-1AC4-4DB3-B700-468C8AE4969D}" type="presOf" srcId="{12C681CB-0E43-468E-B78B-8E92525AE411}" destId="{56C7D4EB-251C-48FC-837F-025BC2EDD636}" srcOrd="0" destOrd="2" presId="urn:microsoft.com/office/officeart/2008/layout/AlternatingHexagons"/>
    <dgm:cxn modelId="{B23B285F-08D1-49FB-B54C-8076DD06D391}" srcId="{BF95D670-5C3E-46A0-A5FE-A93A98AB58E8}" destId="{E631888B-17AC-4746-96AD-427DF5E27101}" srcOrd="5" destOrd="0" parTransId="{7E26EDCA-93BB-4BB2-88BA-214DB28B9DD9}" sibTransId="{BC46ACB0-4322-4AD5-B416-2D8263E0290B}"/>
    <dgm:cxn modelId="{2DA5396B-0DEE-4C85-A47E-BF0872897D75}" type="presOf" srcId="{1A06E8D6-FB96-43E8-A7F5-BE5B8E979875}" destId="{A7FECFC7-DEB0-4DF7-AA4C-3CDD4D9DF0DD}" srcOrd="0" destOrd="0" presId="urn:microsoft.com/office/officeart/2008/layout/AlternatingHexagons"/>
    <dgm:cxn modelId="{F929536B-7E56-4342-8970-6B86058EA3D4}" srcId="{80107EB5-78AB-491D-BD47-7FC9D70246CD}" destId="{9E1E7B93-CAE6-4CCA-B65D-FCAC9A50C894}" srcOrd="3" destOrd="0" parTransId="{1858AB2C-977D-4261-9CB9-8F82261098D9}" sibTransId="{4973BE19-0117-4B48-93E0-C2D544F8C933}"/>
    <dgm:cxn modelId="{1198976B-962C-4377-82A0-735D70B6E1A0}" type="presOf" srcId="{A142AD68-C659-44A6-B8D2-13ACFDAED72D}" destId="{04C581A1-EBC2-4A3A-B741-EFD21EAF0C1D}" srcOrd="0" destOrd="0" presId="urn:microsoft.com/office/officeart/2008/layout/AlternatingHexagons"/>
    <dgm:cxn modelId="{3EBF9C6C-3C18-4E65-95B2-3D0D1F7B9A4C}" type="presOf" srcId="{C5F456F0-6B52-4D1F-A23C-07FF04ECA965}" destId="{9BD8F6DB-1C38-47BF-A471-F3DF31D4092C}" srcOrd="0" destOrd="0" presId="urn:microsoft.com/office/officeart/2008/layout/AlternatingHexagons"/>
    <dgm:cxn modelId="{7C8ABE6D-F4CC-4B13-8FCC-54BAC917E20D}" type="presOf" srcId="{81CFFC0C-ECDC-4C56-9144-4B4D8D02480B}" destId="{960F864A-95C5-4E97-B5A9-ED30CC9BB10A}" srcOrd="0" destOrd="1" presId="urn:microsoft.com/office/officeart/2008/layout/AlternatingHexagons"/>
    <dgm:cxn modelId="{5E0A966F-4BD5-4D82-B66C-B2695987F063}" srcId="{BF95D670-5C3E-46A0-A5FE-A93A98AB58E8}" destId="{81CFFC0C-ECDC-4C56-9144-4B4D8D02480B}" srcOrd="1" destOrd="0" parTransId="{1DFFAD9A-07AB-453A-A6D1-0E1E1207E232}" sibTransId="{9351973A-E75A-482B-9578-BCB41E3689CA}"/>
    <dgm:cxn modelId="{AA85A673-D884-4B6A-8DFA-0432AA6C57D2}" srcId="{1A06E8D6-FB96-43E8-A7F5-BE5B8E979875}" destId="{80107EB5-78AB-491D-BD47-7FC9D70246CD}" srcOrd="3" destOrd="0" parTransId="{48CBB9C5-9139-4D2A-BF88-77D23C287E84}" sibTransId="{EBDCC5E4-90B8-4E51-A143-3E5668D79801}"/>
    <dgm:cxn modelId="{11161A74-A018-419C-827A-0DBBB69BA383}" type="presOf" srcId="{65ECA863-AE44-43C9-B88E-A3DC16870618}" destId="{C100FCB8-1104-41EB-803F-B2902705776E}" srcOrd="0" destOrd="0" presId="urn:microsoft.com/office/officeart/2008/layout/AlternatingHexagons"/>
    <dgm:cxn modelId="{8BD49B81-9718-40DC-8958-8D36D9356C61}" srcId="{5E1B348F-16D8-4B8D-83EB-1F4103D2C519}" destId="{869D4CAC-86C2-4B75-9592-B23556F008E7}" srcOrd="4" destOrd="0" parTransId="{3A843DB7-0B73-411F-8990-7E752CE627BA}" sibTransId="{FB4B1F88-5F6C-492F-B880-8F070500FE21}"/>
    <dgm:cxn modelId="{7B359C84-E919-4600-A3C4-4E48AEC97C7F}" srcId="{CF53608E-33B7-401B-98E5-D5BB6BB03CD4}" destId="{7AEC6A45-AC0C-46D4-AF3D-88EB36065C6C}" srcOrd="1" destOrd="0" parTransId="{5690B508-AD82-4857-8FC4-9D4671DC0B43}" sibTransId="{2E5CE6AA-1686-4057-8C6B-BA42153B434C}"/>
    <dgm:cxn modelId="{78426B8E-F158-4582-A796-171D0942C3C0}" srcId="{CF53608E-33B7-401B-98E5-D5BB6BB03CD4}" destId="{DEFEA755-7AE0-4131-A1CB-866D2E4E197D}" srcOrd="0" destOrd="0" parTransId="{1E7D18AD-BF2E-44CF-9801-4BCCB827533B}" sibTransId="{C3116299-AB2A-4A9D-A8FD-5F393CB111E2}"/>
    <dgm:cxn modelId="{4D96AD97-652A-4A3C-93DC-811B1C950CA7}" type="presOf" srcId="{32FA6BFA-1303-4D83-9F19-025983AD7D94}" destId="{960F864A-95C5-4E97-B5A9-ED30CC9BB10A}" srcOrd="0" destOrd="0" presId="urn:microsoft.com/office/officeart/2008/layout/AlternatingHexagons"/>
    <dgm:cxn modelId="{55D1CA9C-55A3-457D-96C6-1A192803DA5D}" type="presOf" srcId="{0C879E49-8ED9-46C8-BE1B-1B12BCEEAE13}" destId="{960F864A-95C5-4E97-B5A9-ED30CC9BB10A}" srcOrd="0" destOrd="4" presId="urn:microsoft.com/office/officeart/2008/layout/AlternatingHexagons"/>
    <dgm:cxn modelId="{4726F9A1-F937-44CA-8C44-1A981685C91B}" type="presOf" srcId="{974386EA-EEB0-4E00-AFC5-E017B137A4CF}" destId="{56C7D4EB-251C-48FC-837F-025BC2EDD636}" srcOrd="0" destOrd="1" presId="urn:microsoft.com/office/officeart/2008/layout/AlternatingHexagons"/>
    <dgm:cxn modelId="{2525EDA7-3873-4533-83C4-FA39278BEACA}" srcId="{BF95D670-5C3E-46A0-A5FE-A93A98AB58E8}" destId="{BF420306-ABFC-4AAA-8742-3BD4F66EBC6F}" srcOrd="3" destOrd="0" parTransId="{13A82D7E-9175-4898-83AF-707322A0C699}" sibTransId="{941D638C-38EB-4BE2-8D43-BF77EC3D96A2}"/>
    <dgm:cxn modelId="{7680AFAA-F0F2-4E53-9A36-D248B0C1C0C4}" srcId="{5E1B348F-16D8-4B8D-83EB-1F4103D2C519}" destId="{3C3AC15C-C03F-4967-89AD-7240D546F9EC}" srcOrd="3" destOrd="0" parTransId="{C4A8790F-BC28-409A-BDCA-586BB7BBB7B2}" sibTransId="{26EF74FA-4E30-460F-B89F-56A073E794E4}"/>
    <dgm:cxn modelId="{55F4C8AE-2C65-4FD2-B8E5-70988ADC3302}" type="presOf" srcId="{382C7446-CF24-41A1-9D20-10D9E1302A20}" destId="{56C7D4EB-251C-48FC-837F-025BC2EDD636}" srcOrd="0" destOrd="0" presId="urn:microsoft.com/office/officeart/2008/layout/AlternatingHexagons"/>
    <dgm:cxn modelId="{1A9541B4-EE92-433F-83DC-ED39FAECF894}" type="presOf" srcId="{9E1E7B93-CAE6-4CCA-B65D-FCAC9A50C894}" destId="{04C581A1-EBC2-4A3A-B741-EFD21EAF0C1D}" srcOrd="0" destOrd="3" presId="urn:microsoft.com/office/officeart/2008/layout/AlternatingHexagons"/>
    <dgm:cxn modelId="{87AE01BF-C7AF-4F6C-A0A0-C7E7C2EDF029}" srcId="{80107EB5-78AB-491D-BD47-7FC9D70246CD}" destId="{3FCF1991-72BB-42D4-B50C-67356D23E0D0}" srcOrd="1" destOrd="0" parTransId="{CE427CBB-125A-41DB-8D3F-C2AAE3402D2F}" sibTransId="{17B04F9E-71AC-494A-8645-7846AEB62221}"/>
    <dgm:cxn modelId="{244AB1C3-8389-41C4-BC4B-E57FEDC86709}" type="presOf" srcId="{BF420306-ABFC-4AAA-8742-3BD4F66EBC6F}" destId="{960F864A-95C5-4E97-B5A9-ED30CC9BB10A}" srcOrd="0" destOrd="3" presId="urn:microsoft.com/office/officeart/2008/layout/AlternatingHexagons"/>
    <dgm:cxn modelId="{051731C8-8367-4871-B102-9B80CA1B5037}" type="presOf" srcId="{E631888B-17AC-4746-96AD-427DF5E27101}" destId="{960F864A-95C5-4E97-B5A9-ED30CC9BB10A}" srcOrd="0" destOrd="5" presId="urn:microsoft.com/office/officeart/2008/layout/AlternatingHexagons"/>
    <dgm:cxn modelId="{67285CCD-BB6D-478B-80BB-31E94A0EEC10}" srcId="{5E1B348F-16D8-4B8D-83EB-1F4103D2C519}" destId="{12C681CB-0E43-468E-B78B-8E92525AE411}" srcOrd="2" destOrd="0" parTransId="{5519F02A-8549-463F-A4FF-05731E8473FA}" sibTransId="{30B51AB7-399F-44F1-BFFE-595AF36B65D4}"/>
    <dgm:cxn modelId="{47637BD2-1BE1-41EB-AA4A-708D3BD9A6ED}" type="presOf" srcId="{791EE17F-9775-4329-B67E-8267110F2214}" destId="{960F864A-95C5-4E97-B5A9-ED30CC9BB10A}" srcOrd="0" destOrd="2" presId="urn:microsoft.com/office/officeart/2008/layout/AlternatingHexagons"/>
    <dgm:cxn modelId="{38720ED3-99E6-4A41-BEDA-B2643DB89321}" type="presOf" srcId="{DEFEA755-7AE0-4131-A1CB-866D2E4E197D}" destId="{E62E049F-F146-475D-AA9B-3BA205F7749B}" srcOrd="0" destOrd="0" presId="urn:microsoft.com/office/officeart/2008/layout/AlternatingHexagons"/>
    <dgm:cxn modelId="{61BB07DA-4361-4820-892F-E31C766C6E4E}" type="presOf" srcId="{3FCF1991-72BB-42D4-B50C-67356D23E0D0}" destId="{04C581A1-EBC2-4A3A-B741-EFD21EAF0C1D}" srcOrd="0" destOrd="1" presId="urn:microsoft.com/office/officeart/2008/layout/AlternatingHexagons"/>
    <dgm:cxn modelId="{3FD238DE-98FE-4DAC-86F6-2CE874E304C0}" type="presOf" srcId="{BF95D670-5C3E-46A0-A5FE-A93A98AB58E8}" destId="{01D4936B-6195-4493-9141-B772BDED2AD8}" srcOrd="0" destOrd="0" presId="urn:microsoft.com/office/officeart/2008/layout/AlternatingHexagons"/>
    <dgm:cxn modelId="{51B8B1E3-D4AE-426D-8A2F-6C889141DB81}" srcId="{80107EB5-78AB-491D-BD47-7FC9D70246CD}" destId="{A142AD68-C659-44A6-B8D2-13ACFDAED72D}" srcOrd="0" destOrd="0" parTransId="{589CFED0-53B3-4711-A8FB-AF79E17ABBEA}" sibTransId="{445D5D8D-E395-4A81-9F21-101EC8B38C4C}"/>
    <dgm:cxn modelId="{6F5C4AEF-F80C-4C02-B11F-482AFC976304}" type="presOf" srcId="{6A3E720D-7A3F-4788-9A10-0B08D152BB1B}" destId="{04C581A1-EBC2-4A3A-B741-EFD21EAF0C1D}" srcOrd="0" destOrd="2" presId="urn:microsoft.com/office/officeart/2008/layout/AlternatingHexagons"/>
    <dgm:cxn modelId="{4A0AC7F4-97FE-4D12-BAB2-D092804B0CA5}" type="presOf" srcId="{7AEC6A45-AC0C-46D4-AF3D-88EB36065C6C}" destId="{E62E049F-F146-475D-AA9B-3BA205F7749B}" srcOrd="0" destOrd="1" presId="urn:microsoft.com/office/officeart/2008/layout/AlternatingHexagons"/>
    <dgm:cxn modelId="{67081C41-342B-4EEF-9D80-CFB94235F1F1}" type="presParOf" srcId="{A7FECFC7-DEB0-4DF7-AA4C-3CDD4D9DF0DD}" destId="{8618FA5D-5284-483F-9B68-8536C4CC025A}" srcOrd="0" destOrd="0" presId="urn:microsoft.com/office/officeart/2008/layout/AlternatingHexagons"/>
    <dgm:cxn modelId="{52C9C265-7B2F-4000-AB3B-DD648F6795DD}" type="presParOf" srcId="{8618FA5D-5284-483F-9B68-8536C4CC025A}" destId="{364935F4-6057-4027-AE1B-9E9CC63ECFED}" srcOrd="0" destOrd="0" presId="urn:microsoft.com/office/officeart/2008/layout/AlternatingHexagons"/>
    <dgm:cxn modelId="{2ED7A323-05F6-4CC4-B231-1890C148F3FE}" type="presParOf" srcId="{8618FA5D-5284-483F-9B68-8536C4CC025A}" destId="{E62E049F-F146-475D-AA9B-3BA205F7749B}" srcOrd="1" destOrd="0" presId="urn:microsoft.com/office/officeart/2008/layout/AlternatingHexagons"/>
    <dgm:cxn modelId="{021EFE65-94D5-4327-BB17-8F273A016E9E}" type="presParOf" srcId="{8618FA5D-5284-483F-9B68-8536C4CC025A}" destId="{56702307-725A-40D7-A751-4D3AFCF4721A}" srcOrd="2" destOrd="0" presId="urn:microsoft.com/office/officeart/2008/layout/AlternatingHexagons"/>
    <dgm:cxn modelId="{A21763F0-741D-494A-B6F3-482A0E15D8FD}" type="presParOf" srcId="{8618FA5D-5284-483F-9B68-8536C4CC025A}" destId="{65DA74CF-389E-4BDB-A2A6-BD53D5543250}" srcOrd="3" destOrd="0" presId="urn:microsoft.com/office/officeart/2008/layout/AlternatingHexagons"/>
    <dgm:cxn modelId="{9259AAD7-2F45-4D46-97AF-99EC71F5C79F}" type="presParOf" srcId="{8618FA5D-5284-483F-9B68-8536C4CC025A}" destId="{C100FCB8-1104-41EB-803F-B2902705776E}" srcOrd="4" destOrd="0" presId="urn:microsoft.com/office/officeart/2008/layout/AlternatingHexagons"/>
    <dgm:cxn modelId="{422DE271-308E-45AA-A307-D867A8009FFA}" type="presParOf" srcId="{A7FECFC7-DEB0-4DF7-AA4C-3CDD4D9DF0DD}" destId="{E59AF783-D8ED-492D-A8E0-5FA0F836F8DA}" srcOrd="1" destOrd="0" presId="urn:microsoft.com/office/officeart/2008/layout/AlternatingHexagons"/>
    <dgm:cxn modelId="{7F217973-2792-4F9C-B97E-3EBB7C95403C}" type="presParOf" srcId="{A7FECFC7-DEB0-4DF7-AA4C-3CDD4D9DF0DD}" destId="{97C7A3B8-583A-4EE3-8428-B15C2B444261}" srcOrd="2" destOrd="0" presId="urn:microsoft.com/office/officeart/2008/layout/AlternatingHexagons"/>
    <dgm:cxn modelId="{DE8362B7-3A11-40A1-A548-0204204E4520}" type="presParOf" srcId="{97C7A3B8-583A-4EE3-8428-B15C2B444261}" destId="{D99FEFCA-0511-431E-90F6-9B9B3DBE1B5F}" srcOrd="0" destOrd="0" presId="urn:microsoft.com/office/officeart/2008/layout/AlternatingHexagons"/>
    <dgm:cxn modelId="{3CAEDB11-ACF3-4D56-998A-C3BE270E8343}" type="presParOf" srcId="{97C7A3B8-583A-4EE3-8428-B15C2B444261}" destId="{56C7D4EB-251C-48FC-837F-025BC2EDD636}" srcOrd="1" destOrd="0" presId="urn:microsoft.com/office/officeart/2008/layout/AlternatingHexagons"/>
    <dgm:cxn modelId="{E8D7A829-8578-47D2-A9E8-08788C7890B3}" type="presParOf" srcId="{97C7A3B8-583A-4EE3-8428-B15C2B444261}" destId="{DDB86855-7488-46DC-A2CA-D643CFB33FC5}" srcOrd="2" destOrd="0" presId="urn:microsoft.com/office/officeart/2008/layout/AlternatingHexagons"/>
    <dgm:cxn modelId="{262CD16B-36C3-43E9-8E48-0177649D28A5}" type="presParOf" srcId="{97C7A3B8-583A-4EE3-8428-B15C2B444261}" destId="{E8CCE355-EEF1-43DA-84E9-32DC96FD6938}" srcOrd="3" destOrd="0" presId="urn:microsoft.com/office/officeart/2008/layout/AlternatingHexagons"/>
    <dgm:cxn modelId="{B7E84A28-F1B2-481F-81EC-7882920A190E}" type="presParOf" srcId="{97C7A3B8-583A-4EE3-8428-B15C2B444261}" destId="{9BD8F6DB-1C38-47BF-A471-F3DF31D4092C}" srcOrd="4" destOrd="0" presId="urn:microsoft.com/office/officeart/2008/layout/AlternatingHexagons"/>
    <dgm:cxn modelId="{ACFE2899-7F80-4B5B-A584-D5D4903163C0}" type="presParOf" srcId="{A7FECFC7-DEB0-4DF7-AA4C-3CDD4D9DF0DD}" destId="{D708163E-28D7-4528-A2DF-EF6DBEF055DB}" srcOrd="3" destOrd="0" presId="urn:microsoft.com/office/officeart/2008/layout/AlternatingHexagons"/>
    <dgm:cxn modelId="{64EF8AC4-76DE-4D83-BD0B-2596A8BDA253}" type="presParOf" srcId="{A7FECFC7-DEB0-4DF7-AA4C-3CDD4D9DF0DD}" destId="{F69F8DD2-E9B6-4347-887F-5711F3C7CD82}" srcOrd="4" destOrd="0" presId="urn:microsoft.com/office/officeart/2008/layout/AlternatingHexagons"/>
    <dgm:cxn modelId="{38022943-C7C4-4766-9CB2-BD29FA5CF8E1}" type="presParOf" srcId="{F69F8DD2-E9B6-4347-887F-5711F3C7CD82}" destId="{01D4936B-6195-4493-9141-B772BDED2AD8}" srcOrd="0" destOrd="0" presId="urn:microsoft.com/office/officeart/2008/layout/AlternatingHexagons"/>
    <dgm:cxn modelId="{88927C13-1A4F-4C73-B53B-8951505E2E64}" type="presParOf" srcId="{F69F8DD2-E9B6-4347-887F-5711F3C7CD82}" destId="{960F864A-95C5-4E97-B5A9-ED30CC9BB10A}" srcOrd="1" destOrd="0" presId="urn:microsoft.com/office/officeart/2008/layout/AlternatingHexagons"/>
    <dgm:cxn modelId="{75C4780E-9AB7-416E-BBD1-A3DF75F58B8A}" type="presParOf" srcId="{F69F8DD2-E9B6-4347-887F-5711F3C7CD82}" destId="{274192FB-F507-46ED-8FF6-A3ECDACF287B}" srcOrd="2" destOrd="0" presId="urn:microsoft.com/office/officeart/2008/layout/AlternatingHexagons"/>
    <dgm:cxn modelId="{0A86910C-4EF5-4E4F-A66D-ABC1DBA5A410}" type="presParOf" srcId="{F69F8DD2-E9B6-4347-887F-5711F3C7CD82}" destId="{4EA3DAC1-2EF9-4E23-BEBA-16A0FB78DA2E}" srcOrd="3" destOrd="0" presId="urn:microsoft.com/office/officeart/2008/layout/AlternatingHexagons"/>
    <dgm:cxn modelId="{802AF5BE-E831-45E5-82D7-1A0820ED31A8}" type="presParOf" srcId="{F69F8DD2-E9B6-4347-887F-5711F3C7CD82}" destId="{6A276219-B67F-414B-8D3D-5BF396B85A83}" srcOrd="4" destOrd="0" presId="urn:microsoft.com/office/officeart/2008/layout/AlternatingHexagons"/>
    <dgm:cxn modelId="{8D75A5BC-2808-457C-B235-108DC7589E64}" type="presParOf" srcId="{A7FECFC7-DEB0-4DF7-AA4C-3CDD4D9DF0DD}" destId="{585AFDD6-F821-4554-924A-93DAED6B4375}" srcOrd="5" destOrd="0" presId="urn:microsoft.com/office/officeart/2008/layout/AlternatingHexagons"/>
    <dgm:cxn modelId="{4138FCF6-3A13-4E9F-A28E-1D8B1316FEED}" type="presParOf" srcId="{A7FECFC7-DEB0-4DF7-AA4C-3CDD4D9DF0DD}" destId="{C9A57F64-F582-480D-86EB-F0349710BCE1}" srcOrd="6" destOrd="0" presId="urn:microsoft.com/office/officeart/2008/layout/AlternatingHexagons"/>
    <dgm:cxn modelId="{73037778-7BA8-47DB-8FC8-1ED7FDF02FBE}" type="presParOf" srcId="{C9A57F64-F582-480D-86EB-F0349710BCE1}" destId="{794B6993-287F-4AAD-9677-4990E3CD9900}" srcOrd="0" destOrd="0" presId="urn:microsoft.com/office/officeart/2008/layout/AlternatingHexagons"/>
    <dgm:cxn modelId="{A9BBA565-8202-468C-B623-250745F00726}" type="presParOf" srcId="{C9A57F64-F582-480D-86EB-F0349710BCE1}" destId="{04C581A1-EBC2-4A3A-B741-EFD21EAF0C1D}" srcOrd="1" destOrd="0" presId="urn:microsoft.com/office/officeart/2008/layout/AlternatingHexagons"/>
    <dgm:cxn modelId="{C0875E17-2A65-4292-B287-DA20183D9F4D}" type="presParOf" srcId="{C9A57F64-F582-480D-86EB-F0349710BCE1}" destId="{8D21F43F-60D6-4CF6-9385-814D30A07827}" srcOrd="2" destOrd="0" presId="urn:microsoft.com/office/officeart/2008/layout/AlternatingHexagons"/>
    <dgm:cxn modelId="{4E1C3A6C-5D55-4518-B78B-3BA002739C2E}" type="presParOf" srcId="{C9A57F64-F582-480D-86EB-F0349710BCE1}" destId="{6D3C62A6-89AB-4D6B-8385-BC6BD3CE136C}" srcOrd="3" destOrd="0" presId="urn:microsoft.com/office/officeart/2008/layout/AlternatingHexagons"/>
    <dgm:cxn modelId="{50195AB9-7E60-4E9B-B76B-27026DE9135D}" type="presParOf" srcId="{C9A57F64-F582-480D-86EB-F0349710BCE1}" destId="{E6D415F1-03C2-4615-8BED-E709E14A47E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935F4-6057-4027-AE1B-9E9CC63ECFED}">
      <dsp:nvSpPr>
        <dsp:cNvPr id="0" name=""/>
        <dsp:cNvSpPr/>
      </dsp:nvSpPr>
      <dsp:spPr>
        <a:xfrm rot="5400000">
          <a:off x="8538969" y="191070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Physical limitations</a:t>
          </a:r>
        </a:p>
      </dsp:txBody>
      <dsp:txXfrm rot="-5400000">
        <a:off x="9104998" y="447404"/>
        <a:ext cx="1689971" cy="1942497"/>
      </dsp:txXfrm>
    </dsp:sp>
    <dsp:sp modelId="{E62E049F-F146-475D-AA9B-3BA205F7749B}">
      <dsp:nvSpPr>
        <dsp:cNvPr id="0" name=""/>
        <dsp:cNvSpPr/>
      </dsp:nvSpPr>
      <dsp:spPr>
        <a:xfrm>
          <a:off x="11252068" y="572044"/>
          <a:ext cx="3149384" cy="169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Wheelchair, cane, blindness, deafness, color-blindness, limited use of limbs.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Accommodations often include: </a:t>
          </a:r>
        </a:p>
      </dsp:txBody>
      <dsp:txXfrm>
        <a:off x="11252068" y="572044"/>
        <a:ext cx="3149384" cy="1693217"/>
      </dsp:txXfrm>
    </dsp:sp>
    <dsp:sp modelId="{C100FCB8-1104-41EB-803F-B2902705776E}">
      <dsp:nvSpPr>
        <dsp:cNvPr id="0" name=""/>
        <dsp:cNvSpPr/>
      </dsp:nvSpPr>
      <dsp:spPr>
        <a:xfrm rot="5400000">
          <a:off x="5887390" y="191070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453419" y="447404"/>
        <a:ext cx="1689971" cy="1942497"/>
      </dsp:txXfrm>
    </dsp:sp>
    <dsp:sp modelId="{D99FEFCA-0511-431E-90F6-9B9B3DBE1B5F}">
      <dsp:nvSpPr>
        <dsp:cNvPr id="0" name=""/>
        <dsp:cNvSpPr/>
      </dsp:nvSpPr>
      <dsp:spPr>
        <a:xfrm rot="5400000">
          <a:off x="7208100" y="2586409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Cognitive barriers – learning disabilities</a:t>
          </a:r>
        </a:p>
      </dsp:txBody>
      <dsp:txXfrm rot="-5400000">
        <a:off x="7774129" y="2842743"/>
        <a:ext cx="1689971" cy="1942497"/>
      </dsp:txXfrm>
    </dsp:sp>
    <dsp:sp modelId="{56C7D4EB-251C-48FC-837F-025BC2EDD636}">
      <dsp:nvSpPr>
        <dsp:cNvPr id="0" name=""/>
        <dsp:cNvSpPr/>
      </dsp:nvSpPr>
      <dsp:spPr>
        <a:xfrm>
          <a:off x="4242147" y="2967383"/>
          <a:ext cx="3047791" cy="169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Dyslexia, dysgraphia, etc.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ADD/ADHD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Autism spectrum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Processing (in or out) disorders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Accommodations may include longer duration for testing (often time &amp; a half), oral test administration, longer time for assignments or projects, assignment alternatives/choice.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242147" y="2967383"/>
        <a:ext cx="3047791" cy="1693217"/>
      </dsp:txXfrm>
    </dsp:sp>
    <dsp:sp modelId="{9BD8F6DB-1C38-47BF-A471-F3DF31D4092C}">
      <dsp:nvSpPr>
        <dsp:cNvPr id="0" name=""/>
        <dsp:cNvSpPr/>
      </dsp:nvSpPr>
      <dsp:spPr>
        <a:xfrm rot="5400000">
          <a:off x="9859679" y="2586409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425708" y="2842743"/>
        <a:ext cx="1689971" cy="1942497"/>
      </dsp:txXfrm>
    </dsp:sp>
    <dsp:sp modelId="{01D4936B-6195-4493-9141-B772BDED2AD8}">
      <dsp:nvSpPr>
        <dsp:cNvPr id="0" name=""/>
        <dsp:cNvSpPr/>
      </dsp:nvSpPr>
      <dsp:spPr>
        <a:xfrm rot="5400000">
          <a:off x="8538969" y="4981747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Mental/Emotional </a:t>
          </a:r>
        </a:p>
      </dsp:txBody>
      <dsp:txXfrm rot="-5400000">
        <a:off x="9104998" y="5238081"/>
        <a:ext cx="1689971" cy="1942497"/>
      </dsp:txXfrm>
    </dsp:sp>
    <dsp:sp modelId="{960F864A-95C5-4E97-B5A9-ED30CC9BB10A}">
      <dsp:nvSpPr>
        <dsp:cNvPr id="0" name=""/>
        <dsp:cNvSpPr/>
      </dsp:nvSpPr>
      <dsp:spPr>
        <a:xfrm>
          <a:off x="11252068" y="5362721"/>
          <a:ext cx="3149384" cy="169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Trauma, PTSD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Chronic or situational depression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Anxiety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Outbursts may be due to physical conditions, such as </a:t>
          </a:r>
          <a:r>
            <a:rPr lang="en-US" sz="900" kern="1200" dirty="0" err="1"/>
            <a:t>Tourrette’s</a:t>
          </a:r>
          <a:r>
            <a:rPr lang="en-US" sz="900" kern="1200" dirty="0"/>
            <a:t>, Autism, etc.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Low self-esteem due to personally identifying characteristics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Possible accommodations: Trigger warnings. If appropriate, provide assignment alternatives, encourage diverse opinions, make your class a “safe space”.</a:t>
          </a:r>
        </a:p>
      </dsp:txBody>
      <dsp:txXfrm>
        <a:off x="11252068" y="5362721"/>
        <a:ext cx="3149384" cy="1693217"/>
      </dsp:txXfrm>
    </dsp:sp>
    <dsp:sp modelId="{6A276219-B67F-414B-8D3D-5BF396B85A83}">
      <dsp:nvSpPr>
        <dsp:cNvPr id="0" name=""/>
        <dsp:cNvSpPr/>
      </dsp:nvSpPr>
      <dsp:spPr>
        <a:xfrm rot="5400000">
          <a:off x="5887390" y="4981747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453419" y="5238081"/>
        <a:ext cx="1689971" cy="1942497"/>
      </dsp:txXfrm>
    </dsp:sp>
    <dsp:sp modelId="{794B6993-287F-4AAD-9677-4990E3CD9900}">
      <dsp:nvSpPr>
        <dsp:cNvPr id="0" name=""/>
        <dsp:cNvSpPr/>
      </dsp:nvSpPr>
      <dsp:spPr>
        <a:xfrm rot="5400000">
          <a:off x="7208100" y="7377086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Situational/Environmental</a:t>
          </a:r>
        </a:p>
      </dsp:txBody>
      <dsp:txXfrm rot="-5400000">
        <a:off x="7774129" y="7633420"/>
        <a:ext cx="1689971" cy="1942497"/>
      </dsp:txXfrm>
    </dsp:sp>
    <dsp:sp modelId="{04C581A1-EBC2-4A3A-B741-EFD21EAF0C1D}">
      <dsp:nvSpPr>
        <dsp:cNvPr id="0" name=""/>
        <dsp:cNvSpPr/>
      </dsp:nvSpPr>
      <dsp:spPr>
        <a:xfrm>
          <a:off x="4242147" y="7758060"/>
          <a:ext cx="3047791" cy="1693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Homelessness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Lack of support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First Gen</a:t>
          </a:r>
        </a:p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Possible accommodations: Make courses mobile ready. Provide additional time to access a computer. </a:t>
          </a:r>
        </a:p>
      </dsp:txBody>
      <dsp:txXfrm>
        <a:off x="4242147" y="7758060"/>
        <a:ext cx="3047791" cy="1693217"/>
      </dsp:txXfrm>
    </dsp:sp>
    <dsp:sp modelId="{E6D415F1-03C2-4615-8BED-E709E14A47EB}">
      <dsp:nvSpPr>
        <dsp:cNvPr id="0" name=""/>
        <dsp:cNvSpPr/>
      </dsp:nvSpPr>
      <dsp:spPr>
        <a:xfrm rot="5400000">
          <a:off x="9859679" y="7377086"/>
          <a:ext cx="2822029" cy="24551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425708" y="7633420"/>
        <a:ext cx="1689971" cy="1942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0340" y="10063298"/>
            <a:ext cx="5003141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7554" y="12183707"/>
            <a:ext cx="440871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tx1"/>
                </a:solidFill>
                <a:latin typeface="Nunito Sans SemiBold" pitchFamily="2" charset="77"/>
              </a:defRPr>
            </a:lvl1pPr>
          </a:lstStyle>
          <a:p>
            <a:r>
              <a:rPr lang="en-US" dirty="0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59097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and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1194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658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65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</a:extLst>
          </p:cNvPr>
          <p:cNvSpPr/>
          <p:nvPr userDrawn="1"/>
        </p:nvSpPr>
        <p:spPr>
          <a:xfrm>
            <a:off x="0" y="11079126"/>
            <a:ext cx="11875108" cy="263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617569"/>
            <a:ext cx="24384000" cy="2192216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8300"/>
            <a:ext cx="24384000" cy="246185"/>
          </a:xfrm>
          <a:prstGeom prst="rect">
            <a:avLst/>
          </a:prstGeom>
        </p:spPr>
      </p:pic>
      <p:pic>
        <p:nvPicPr>
          <p:cNvPr id="9" name="Picture 8" descr="Texas State University">
            <a:extLst>
              <a:ext uri="{FF2B5EF4-FFF2-40B4-BE49-F238E27FC236}">
                <a16:creationId xmlns:a16="http://schemas.microsoft.com/office/drawing/2014/main" id="{8518974B-9748-A645-99AC-7972B43273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tx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p-lQbZkVuWs?feature=oembed" TargetMode="Externa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tQCYTTvWy7Y?feature=oembed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ghtneuropsychology.com/news/2020/5/13/my-kid-wont-do-schoolwork-with-me-c76hz-38reh-2elde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DA2A5-482A-9743-84A7-58ADC93A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UDL for DEIA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1F925-8E91-524F-A847-8D29EF64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Michelle Read, Ph.D.</a:t>
            </a:r>
          </a:p>
        </p:txBody>
      </p:sp>
      <p:pic>
        <p:nvPicPr>
          <p:cNvPr id="14" name="Picture Placeholder 13" descr="A picture containing tree, outdoor, sky, tall&#10;&#10;Description automatically generated">
            <a:extLst>
              <a:ext uri="{FF2B5EF4-FFF2-40B4-BE49-F238E27FC236}">
                <a16:creationId xmlns:a16="http://schemas.microsoft.com/office/drawing/2014/main" id="{D9CBF71B-51B3-8B29-93FC-34AC8DBD78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13047"/>
          <a:stretch>
            <a:fillRect/>
          </a:stretch>
        </p:blipFill>
        <p:spPr/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C0B644A-FCBF-F1BE-5EA0-1F0488522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311" y="9722223"/>
            <a:ext cx="50292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Universal Design for Learning Remix with Higher Ed Images">
            <a:hlinkClick r:id="" action="ppaction://media"/>
            <a:extLst>
              <a:ext uri="{FF2B5EF4-FFF2-40B4-BE49-F238E27FC236}">
                <a16:creationId xmlns:a16="http://schemas.microsoft.com/office/drawing/2014/main" id="{7F2A076A-8DCD-AE0C-EA52-7FBEB26E1A3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617357" y="108857"/>
            <a:ext cx="15149286" cy="11361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9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62326-4C93-4A2F-C675-61622505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456638"/>
            <a:ext cx="23371629" cy="236276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“Learning Styles”?</a:t>
            </a:r>
            <a:br>
              <a:rPr lang="en-US" dirty="0"/>
            </a:br>
            <a:r>
              <a:rPr lang="en-US" dirty="0"/>
              <a:t>(Not to be confused with Gardner’s Multiple Intelligences!)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66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37F794-6D7C-1157-0180-3F2A42889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5" y="-228601"/>
            <a:ext cx="17602768" cy="1187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54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FF31-39B1-D3D6-F3D0-1E1B54A6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881182"/>
            <a:ext cx="7990114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UDL and Accessibility go together?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Adding the “A” to DEI.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0A83395-2952-3178-48FE-88E56FECE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206316"/>
              </p:ext>
            </p:extLst>
          </p:nvPr>
        </p:nvGraphicFramePr>
        <p:xfrm>
          <a:off x="5141685" y="1132114"/>
          <a:ext cx="18643601" cy="1002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3740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FF31-39B1-D3D6-F3D0-1E1B54A6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881182"/>
            <a:ext cx="18288000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UDL and Accessibility go together? Adding the “A” to DEI.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B04D6355-D5DF-E186-442B-0D17873EED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0486" y="3254828"/>
              <a:ext cx="13778896" cy="7750629"/>
            </p:xfrm>
            <a:graphic>
              <a:graphicData uri="http://schemas.microsoft.com/office/powerpoint/2016/slidezoom">
                <pslz:sldZm>
                  <pslz:sldZmObj sldId="462" cId="2283911457">
                    <pslz:zmPr id="{BFBFBC6B-1141-4548-B23B-AA9D0383B5B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8896" cy="77506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04D6355-D5DF-E186-442B-0D17873EED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486" y="3254828"/>
                <a:ext cx="13778896" cy="77506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5F9FB3-1F9D-02D2-F9B5-6590A88F3983}"/>
              </a:ext>
            </a:extLst>
          </p:cNvPr>
          <p:cNvSpPr txBox="1"/>
          <p:nvPr/>
        </p:nvSpPr>
        <p:spPr>
          <a:xfrm>
            <a:off x="14499771" y="2548946"/>
            <a:ext cx="9089572" cy="91717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Preparing for student accommodations </a:t>
            </a:r>
          </a:p>
          <a:p>
            <a:pPr algn="ctr"/>
            <a:r>
              <a:rPr lang="en-US" sz="5400" b="1" i="1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IS</a:t>
            </a:r>
            <a:r>
              <a:rPr lang="en-US" b="1" i="1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removing barriers.</a:t>
            </a: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800" b="1" i="1" dirty="0">
              <a:solidFill>
                <a:srgbClr val="414141"/>
              </a:solidFill>
              <a:highlight>
                <a:srgbClr val="FFFF00"/>
              </a:highligh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sz="2800" b="1" i="1" dirty="0">
              <a:solidFill>
                <a:srgbClr val="414141"/>
              </a:solidFill>
              <a:highlight>
                <a:srgbClr val="FFFF00"/>
              </a:highligh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US" sz="2800" b="1" i="1" dirty="0">
                <a:solidFill>
                  <a:srgbClr val="414141"/>
                </a:solidFill>
                <a:highlight>
                  <a:srgbClr val="FFFF00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Don’t forget to check how your course looks and performs on a mobile device.</a:t>
            </a:r>
            <a:br>
              <a:rPr lang="en-US" sz="2800" b="1" i="1" dirty="0">
                <a:solidFill>
                  <a:srgbClr val="414141"/>
                </a:solidFill>
                <a:highlight>
                  <a:srgbClr val="FFFF00"/>
                </a:highligh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4400" b="1" i="1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US" sz="4400" b="1" i="1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 Proactive!</a:t>
            </a:r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US" b="1" i="1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Design for DEIA with UDL!</a:t>
            </a:r>
            <a:endParaRPr lang="en-US" sz="2400" dirty="0">
              <a:solidFill>
                <a:srgbClr val="41414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3F02F-15FB-DA34-B792-883D57C0A862}"/>
              </a:ext>
            </a:extLst>
          </p:cNvPr>
          <p:cNvSpPr txBox="1"/>
          <p:nvPr/>
        </p:nvSpPr>
        <p:spPr>
          <a:xfrm>
            <a:off x="17319172" y="4516261"/>
            <a:ext cx="7064828" cy="397031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Use document styling.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Use Alt Text.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Identify header rows in tables.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Caption.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Run UDOIT &amp; Accessibility Checkers.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Use contextual links.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e-textbooks, 3</a:t>
            </a:r>
            <a:r>
              <a:rPr lang="en-US" sz="2800" baseline="300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rd</a:t>
            </a:r>
            <a:r>
              <a:rPr lang="en-US" sz="2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party sites, forms, interactive tools, etc. are accessible.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2594D2B-567C-D674-3D13-AE571924BCC0}"/>
              </a:ext>
            </a:extLst>
          </p:cNvPr>
          <p:cNvSpPr/>
          <p:nvPr/>
        </p:nvSpPr>
        <p:spPr>
          <a:xfrm rot="954242">
            <a:off x="12057057" y="3906685"/>
            <a:ext cx="5952734" cy="2385348"/>
          </a:xfrm>
          <a:prstGeom prst="wedgeEllipseCallout">
            <a:avLst>
              <a:gd name="adj1" fmla="val -31401"/>
              <a:gd name="adj2" fmla="val 120948"/>
            </a:avLst>
          </a:prstGeom>
          <a:solidFill>
            <a:srgbClr val="FE6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Remember - remove the barriers.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93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DB5C36F-3F31-D08C-33E9-6F7E06D52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63" y="125776"/>
            <a:ext cx="17392073" cy="11545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490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ircle with a number of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F4732559-14A9-11AF-FF6A-104A37DDF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05" y="147783"/>
            <a:ext cx="16934789" cy="11340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0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D77B-561E-B4ED-79E4-BE7EB4DD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3624944"/>
            <a:ext cx="22772914" cy="1796143"/>
          </a:xfrm>
        </p:spPr>
        <p:txBody>
          <a:bodyPr>
            <a:normAutofit/>
          </a:bodyPr>
          <a:lstStyle/>
          <a:p>
            <a:r>
              <a:rPr lang="en-US" dirty="0"/>
              <a:t>In what ways did you feel “different” in school?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AC59F-5E47-0FC5-9D4F-C274956CC420}"/>
              </a:ext>
            </a:extLst>
          </p:cNvPr>
          <p:cNvSpPr txBox="1"/>
          <p:nvPr/>
        </p:nvSpPr>
        <p:spPr>
          <a:xfrm>
            <a:off x="9764486" y="6542314"/>
            <a:ext cx="413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{Insert Poll Everywhere}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99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E73D3-5685-C67D-EE89-C73BD605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143562"/>
          </a:xfrm>
        </p:spPr>
        <p:txBody>
          <a:bodyPr/>
          <a:lstStyle/>
          <a:p>
            <a:r>
              <a:rPr lang="en-US" dirty="0"/>
              <a:t>Stereotypes</a:t>
            </a:r>
          </a:p>
        </p:txBody>
      </p:sp>
      <p:pic>
        <p:nvPicPr>
          <p:cNvPr id="3" name="Online Media 2" title="Dr. Santiba Campbell, Bennett College, on Counteracting Negative Stereotypes">
            <a:hlinkClick r:id="" action="ppaction://media"/>
            <a:extLst>
              <a:ext uri="{FF2B5EF4-FFF2-40B4-BE49-F238E27FC236}">
                <a16:creationId xmlns:a16="http://schemas.microsoft.com/office/drawing/2014/main" id="{669DE1B0-7C06-4F1F-0B55-9FEFFB669F2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3791697" y="957943"/>
            <a:ext cx="18842882" cy="10646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87FE-B330-F880-7E30-2F7D6A2E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371039"/>
            <a:ext cx="11636829" cy="1143562"/>
          </a:xfrm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rgbClr val="2D3B45"/>
                </a:solidFill>
                <a:effectLst/>
                <a:latin typeface="Lato Extended"/>
              </a:rPr>
              <a:t>Stereotype: </a:t>
            </a:r>
            <a:br>
              <a:rPr lang="en-US" b="0" i="1" dirty="0">
                <a:solidFill>
                  <a:srgbClr val="2D3B45"/>
                </a:solidFill>
                <a:effectLst/>
                <a:latin typeface="Lato Extended"/>
              </a:rPr>
            </a:br>
            <a:br>
              <a:rPr lang="en-US" b="0" i="1" dirty="0">
                <a:solidFill>
                  <a:srgbClr val="2D3B45"/>
                </a:solidFill>
                <a:effectLst/>
                <a:latin typeface="Lato Extended"/>
              </a:rPr>
            </a:br>
            <a:r>
              <a:rPr lang="en-US" b="0" i="1" dirty="0">
                <a:solidFill>
                  <a:srgbClr val="2D3B45"/>
                </a:solidFill>
                <a:effectLst/>
                <a:latin typeface="Lato Extended"/>
              </a:rPr>
              <a:t>Pitbulls like to fight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.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67299-0BCE-C14A-684C-2CF12640274B}"/>
              </a:ext>
            </a:extLst>
          </p:cNvPr>
          <p:cNvSpPr txBox="1"/>
          <p:nvPr/>
        </p:nvSpPr>
        <p:spPr>
          <a:xfrm>
            <a:off x="2552701" y="5437724"/>
            <a:ext cx="1219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That simply isn't a true statement. It implies that 'all’ </a:t>
            </a:r>
            <a:r>
              <a:rPr lang="en-US" dirty="0">
                <a:solidFill>
                  <a:srgbClr val="2D3B45"/>
                </a:solidFill>
                <a:latin typeface="Lato Extended"/>
              </a:rPr>
              <a:t>P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itbulls like to fight. I think we all know, and maybe love a </a:t>
            </a:r>
            <a:r>
              <a:rPr lang="en-US" dirty="0">
                <a:solidFill>
                  <a:srgbClr val="2D3B45"/>
                </a:solidFill>
                <a:latin typeface="Lato Extended"/>
              </a:rPr>
              <a:t>P</a:t>
            </a:r>
            <a:r>
              <a:rPr lang="en-US" b="0" i="0" dirty="0">
                <a:solidFill>
                  <a:srgbClr val="2D3B45"/>
                </a:solidFill>
                <a:effectLst/>
                <a:latin typeface="Lato Extended"/>
              </a:rPr>
              <a:t>itbull, for whom this stereotype doesn’t fit.</a:t>
            </a:r>
          </a:p>
          <a:p>
            <a:endParaRPr lang="en-US" dirty="0">
              <a:solidFill>
                <a:srgbClr val="2D3B45"/>
              </a:solidFill>
              <a:latin typeface="Lato Extended"/>
            </a:endParaRPr>
          </a:p>
          <a:p>
            <a:r>
              <a:rPr lang="en-US" b="1" i="1" dirty="0">
                <a:solidFill>
                  <a:srgbClr val="2D3B45"/>
                </a:solidFill>
                <a:effectLst/>
                <a:latin typeface="Lato Extended"/>
              </a:rPr>
              <a:t>So, assuming dogs could talk, why would I ask a Pitbull, who may or may not be a fighter, why </a:t>
            </a:r>
            <a:r>
              <a:rPr lang="en-US" b="1" i="1" dirty="0">
                <a:solidFill>
                  <a:srgbClr val="2D3B45"/>
                </a:solidFill>
                <a:latin typeface="Lato Extended"/>
              </a:rPr>
              <a:t>P</a:t>
            </a:r>
            <a:r>
              <a:rPr lang="en-US" b="1" i="1" dirty="0">
                <a:solidFill>
                  <a:srgbClr val="2D3B45"/>
                </a:solidFill>
                <a:effectLst/>
                <a:latin typeface="Lato Extended"/>
              </a:rPr>
              <a:t>itbulls like to fight?</a:t>
            </a:r>
            <a:endParaRPr lang="en-US" b="1" i="1" dirty="0"/>
          </a:p>
        </p:txBody>
      </p:sp>
      <p:pic>
        <p:nvPicPr>
          <p:cNvPr id="6" name="Picture 5" descr="A close up of a dog&#10;&#10;Description automatically generated">
            <a:extLst>
              <a:ext uri="{FF2B5EF4-FFF2-40B4-BE49-F238E27FC236}">
                <a16:creationId xmlns:a16="http://schemas.microsoft.com/office/drawing/2014/main" id="{C5262C18-DD70-6F09-8539-AEAA79D03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2" y="2218211"/>
            <a:ext cx="9223868" cy="815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70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0165-CC08-6102-DB7C-98DD676B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Belonging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75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crates&#10;&#10;Description automatically generated">
            <a:extLst>
              <a:ext uri="{FF2B5EF4-FFF2-40B4-BE49-F238E27FC236}">
                <a16:creationId xmlns:a16="http://schemas.microsoft.com/office/drawing/2014/main" id="{DAF10F05-1CD0-D644-C99C-D6B6C447B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8" y="231156"/>
            <a:ext cx="21227143" cy="99236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482496-462E-8ACB-EF87-9E60726227C0}"/>
              </a:ext>
            </a:extLst>
          </p:cNvPr>
          <p:cNvSpPr/>
          <p:nvPr/>
        </p:nvSpPr>
        <p:spPr>
          <a:xfrm>
            <a:off x="2068286" y="9808029"/>
            <a:ext cx="5334000" cy="1785257"/>
          </a:xfrm>
          <a:prstGeom prst="rect">
            <a:avLst/>
          </a:prstGeom>
          <a:solidFill>
            <a:srgbClr val="FE6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Equality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----------------------------------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Everyone gets the same box to stand 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56DB8-0CDC-25F3-1534-90263B25C6F0}"/>
              </a:ext>
            </a:extLst>
          </p:cNvPr>
          <p:cNvSpPr/>
          <p:nvPr/>
        </p:nvSpPr>
        <p:spPr>
          <a:xfrm>
            <a:off x="9013370" y="9808028"/>
            <a:ext cx="5551715" cy="1785257"/>
          </a:xfrm>
          <a:prstGeom prst="rect">
            <a:avLst/>
          </a:prstGeom>
          <a:solidFill>
            <a:srgbClr val="FE6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Equity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----------------------------------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Everyone gets the box size they need to see the game.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43797-D3D5-A220-3983-B13BB2929B61}"/>
              </a:ext>
            </a:extLst>
          </p:cNvPr>
          <p:cNvSpPr/>
          <p:nvPr/>
        </p:nvSpPr>
        <p:spPr>
          <a:xfrm>
            <a:off x="16143513" y="9808027"/>
            <a:ext cx="6662057" cy="1785257"/>
          </a:xfrm>
          <a:prstGeom prst="rect">
            <a:avLst/>
          </a:prstGeom>
          <a:solidFill>
            <a:srgbClr val="FE6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UDL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---------------------------------------------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Boxes are not needed because barriers have been removed.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91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956F6F5-D993-E9F1-1BE2-B6A2F2D4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491" y="3032256"/>
            <a:ext cx="22509019" cy="516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2849" rIns="0" bIns="42849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Extended"/>
              </a:rPr>
              <a:t>Universal Design Learning</a:t>
            </a:r>
            <a:r>
              <a:rPr kumimoji="0" lang="en-US" altLang="en-US" sz="6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Extended"/>
              </a:rPr>
              <a:t> 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Extended"/>
              </a:rPr>
              <a:t>(UDL) is an </a:t>
            </a:r>
            <a:r>
              <a:rPr kumimoji="0" lang="en-US" altLang="en-US" sz="6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Extended"/>
              </a:rPr>
              <a:t>individualized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Extended"/>
              </a:rPr>
              <a:t> style of classroom instruction where one teacher uses a variety of teaching techniques to best serve different learning styles.</a:t>
            </a:r>
            <a:endParaRPr kumimoji="0" lang="en-US" altLang="en-US" sz="346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 Extended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rgbClr val="2D3B45"/>
                </a:solidFill>
                <a:effectLst/>
                <a:latin typeface="Lato Extended"/>
              </a:rPr>
            </a:b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rgbClr val="2D3B45"/>
                </a:solidFill>
                <a:effectLst/>
                <a:latin typeface="Lato Extended"/>
              </a:rPr>
              <a:t>~ </a:t>
            </a:r>
            <a:r>
              <a:rPr kumimoji="0" lang="en-US" altLang="en-US" sz="6600" b="0" i="0" u="sng" strike="noStrike" cap="none" normalizeH="0" baseline="0" dirty="0">
                <a:ln>
                  <a:noFill/>
                </a:ln>
                <a:solidFill>
                  <a:srgbClr val="2D3B45"/>
                </a:solidFill>
                <a:effectLst/>
                <a:latin typeface="Lato Extended"/>
                <a:hlinkClick r:id="rId3"/>
              </a:rPr>
              <a:t>Insight Neuropsychology</a:t>
            </a: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2D3B45"/>
                </a:solidFill>
                <a:effectLst/>
                <a:latin typeface="Lato Extended"/>
                <a:hlinkClick r:id="rId3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303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aillardia Light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BEB9B9C50BF54496723521E9EE2A5C" ma:contentTypeVersion="6" ma:contentTypeDescription="Create a new document." ma:contentTypeScope="" ma:versionID="641bcd5951946fbbc174f70eccd82291">
  <xsd:schema xmlns:xsd="http://www.w3.org/2001/XMLSchema" xmlns:xs="http://www.w3.org/2001/XMLSchema" xmlns:p="http://schemas.microsoft.com/office/2006/metadata/properties" xmlns:ns2="da30ea96-b26b-40d8-821c-aff7f478f26d" xmlns:ns3="7a196992-616c-4930-aa7f-e220df758d2b" targetNamespace="http://schemas.microsoft.com/office/2006/metadata/properties" ma:root="true" ma:fieldsID="e71849210f95e68fbd8e981abbf94b31" ns2:_="" ns3:_="">
    <xsd:import namespace="da30ea96-b26b-40d8-821c-aff7f478f26d"/>
    <xsd:import namespace="7a196992-616c-4930-aa7f-e220df758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0ea96-b26b-40d8-821c-aff7f478f2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96992-616c-4930-aa7f-e220df758d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59C6C4-1002-48F8-8FBB-5779BAD53474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da30ea96-b26b-40d8-821c-aff7f478f26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7a196992-616c-4930-aa7f-e220df758d2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232C4FC-621A-4F8F-9EC0-5168CE9CBA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30ea96-b26b-40d8-821c-aff7f478f26d"/>
    <ds:schemaRef ds:uri="7a196992-616c-4930-aa7f-e220df758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35D1C7-2122-4886-999C-C611527C60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16137</TotalTime>
  <Words>472</Words>
  <Application>Microsoft Macintosh PowerPoint</Application>
  <PresentationFormat>Custom</PresentationFormat>
  <Paragraphs>66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Lato Extended</vt:lpstr>
      <vt:lpstr>Calibri</vt:lpstr>
      <vt:lpstr>Wingdings</vt:lpstr>
      <vt:lpstr>Nunito Sans SemiBold</vt:lpstr>
      <vt:lpstr>Nunito Sans</vt:lpstr>
      <vt:lpstr>Open Sans SemiBold</vt:lpstr>
      <vt:lpstr>Arial</vt:lpstr>
      <vt:lpstr>Gaillardia Light Theme</vt:lpstr>
      <vt:lpstr>UDL for DEIA</vt:lpstr>
      <vt:lpstr>PowerPoint Presentation</vt:lpstr>
      <vt:lpstr>PowerPoint Presentation</vt:lpstr>
      <vt:lpstr>In what ways did you feel “different” in school?</vt:lpstr>
      <vt:lpstr>Stereotypes</vt:lpstr>
      <vt:lpstr>Stereotype:   Pitbulls like to fight. </vt:lpstr>
      <vt:lpstr>Belonging</vt:lpstr>
      <vt:lpstr>PowerPoint Presentation</vt:lpstr>
      <vt:lpstr>PowerPoint Presentation</vt:lpstr>
      <vt:lpstr>PowerPoint Presentation</vt:lpstr>
      <vt:lpstr>What are “Learning Styles”? (Not to be confused with Gardner’s Multiple Intelligences!)</vt:lpstr>
      <vt:lpstr>PowerPoint Presentation</vt:lpstr>
      <vt:lpstr>How does UDL and Accessibility go together?  Adding the “A” to DEI.</vt:lpstr>
      <vt:lpstr>How does UDL and Accessibility go together? Adding the “A” to DEI.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lastModifiedBy>Read, Michelle F</cp:lastModifiedBy>
  <cp:revision>1165</cp:revision>
  <dcterms:created xsi:type="dcterms:W3CDTF">2014-09-26T10:57:37Z</dcterms:created>
  <dcterms:modified xsi:type="dcterms:W3CDTF">2024-11-18T23:56:59Z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0x01010035BEB9B9C50BF54496723521E9EE2A5C</vt:lpwstr>
  </property>
  <property fmtid="{D5CDD505-2E9C-101B-9397-08002B2CF9AE}" pid="3" name="ArticulateGUID">
    <vt:lpwstr>B318F55E-0B16-49CC-AB36-90315A88E361</vt:lpwstr>
  </property>
  <property fmtid="{D5CDD505-2E9C-101B-9397-08002B2CF9AE}" pid="4" name="ArticulatePath">
    <vt:lpwstr>UDL_ODELPPTTemplate</vt:lpwstr>
  </property>
</Properties>
</file>